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90" r:id="rId17"/>
    <p:sldId id="271" r:id="rId18"/>
    <p:sldId id="273" r:id="rId19"/>
    <p:sldId id="281" r:id="rId20"/>
    <p:sldId id="277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C78D2E-91B6-485E-B2C8-F78E547749EB}" v="2229" dt="2025-12-14T03:27:54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350" autoAdjust="0"/>
  </p:normalViewPr>
  <p:slideViewPr>
    <p:cSldViewPr>
      <p:cViewPr varScale="1">
        <p:scale>
          <a:sx n="93" d="100"/>
          <a:sy n="93" d="100"/>
        </p:scale>
        <p:origin x="25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6E3E7-7F4C-4A0A-BC53-23704B9EB9AB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77DF4-E257-4FBE-8D51-0213490FE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DF4-E257-4FBE-8D51-0213490FE2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77DF4-E257-4FBE-8D51-0213490FE2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07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 lIns="91440" tIns="45720" rIns="91440" bIns="45720" anchor="t">
            <a:norm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单击此处编辑母版文本样式</a:t>
            </a:r>
          </a:p>
          <a:p>
            <a:pPr marL="742950" lvl="1" indent="-285750" algn="l">
              <a:spcBef>
                <a:spcPct val="20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spcBef>
                <a:spcPct val="200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spcBef>
                <a:spcPct val="200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spcBef>
                <a:spcPct val="200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Calibri"/>
                <a:ea typeface="Calibri"/>
              </a:rPr>
              <a:t>2024/8/8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 lIns="91440" tIns="45720" rIns="91440" bIns="45720" anchor="t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b="0" i="0" u="none" baseline="0">
                <a:solidFill>
                  <a:srgbClr val="000000"/>
                </a:solidFill>
              </a:rPr>
              <a:t>单击此处编辑母版标题样式</a:t>
            </a:r>
          </a:p>
        </p:txBody>
      </p:sp>
      <p:sp>
        <p:nvSpPr>
          <p:cNvPr id="3" name="AutoShape 3"/>
          <p:cNvSpPr>
            <a:spLocks noGrp="1"/>
          </p:cNvSpPr>
          <p:nvPr>
            <p:ph type="body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 lIns="91440" tIns="45720" rIns="91440" bIns="45720" anchor="t">
            <a:norm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zh-CN" altLang="en-US" sz="3200" b="0" i="0" u="none" baseline="0">
                <a:solidFill>
                  <a:srgbClr val="000000"/>
                </a:solidFill>
              </a:rPr>
              <a:t>单击此处编辑母版文本样式</a:t>
            </a:r>
          </a:p>
          <a:p>
            <a:pPr marL="742950" lvl="1" indent="-285750" algn="l">
              <a:spcBef>
                <a:spcPct val="20000"/>
              </a:spcBef>
            </a:pPr>
            <a:r>
              <a:rPr lang="zh-CN" altLang="en-US" sz="2800" b="0" i="0" u="none" baseline="0">
                <a:solidFill>
                  <a:srgbClr val="000000"/>
                </a:solidFill>
              </a:rPr>
              <a:t>第二级</a:t>
            </a:r>
          </a:p>
          <a:p>
            <a:pPr marL="1143000" lvl="2" indent="-228600" algn="l">
              <a:spcBef>
                <a:spcPct val="20000"/>
              </a:spcBef>
            </a:pPr>
            <a:r>
              <a:rPr lang="zh-CN" altLang="en-US" sz="2400" b="0" i="0" u="none" baseline="0">
                <a:solidFill>
                  <a:srgbClr val="000000"/>
                </a:solidFill>
              </a:rPr>
              <a:t>第三级</a:t>
            </a:r>
          </a:p>
          <a:p>
            <a:pPr marL="1600200" lvl="3" indent="-228600" algn="l">
              <a:spcBef>
                <a:spcPct val="200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第四级</a:t>
            </a:r>
          </a:p>
          <a:p>
            <a:pPr marL="2057400" lvl="4" indent="-228600" algn="l">
              <a:spcBef>
                <a:spcPct val="20000"/>
              </a:spcBef>
            </a:pPr>
            <a:r>
              <a:rPr lang="zh-CN" altLang="en-US" sz="2000" b="0" i="0" u="none" baseline="0">
                <a:solidFill>
                  <a:srgbClr val="000000"/>
                </a:solidFill>
              </a:rPr>
              <a:t>第五级</a:t>
            </a:r>
          </a:p>
        </p:txBody>
      </p:sp>
      <p:sp>
        <p:nvSpPr>
          <p:cNvPr id="4" name="AutoShape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r>
              <a:rPr lang="zh-CN" altLang="en-US" sz="1800" b="0" i="0" u="none" baseline="0">
                <a:solidFill>
                  <a:srgbClr val="000000"/>
                </a:solidFill>
                <a:latin typeface="Calibri"/>
                <a:ea typeface="Calibri"/>
              </a:rPr>
              <a:t>2024/8/8</a:t>
            </a:r>
          </a:p>
        </p:txBody>
      </p:sp>
      <p:sp>
        <p:nvSpPr>
          <p:cNvPr id="5" name="AutoShape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algn="l"/>
            <a:fld id="{3386411A-70EE-422D-B97C-F56BEE3FF077}" type="slidenum">
              <a:rPr lang="zh-CN" altLang="en-US" sz="1800" b="0" i="0" u="none" baseline="0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zh-CN" altLang="en-US" sz="1800" b="0" i="0" u="none" baseline="0">
              <a:solidFill>
                <a:srgbClr val="000000"/>
              </a:solidFill>
              <a:latin typeface="Calibri"/>
              <a:ea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3705" y="6501269"/>
            <a:ext cx="1800200" cy="1184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200000"/>
              </a:lnSpc>
              <a:defRPr/>
            </a:pPr>
            <a:r>
              <a:rPr lang="en-US" sz="100" b="0" i="0" u="none" baseline="0">
                <a:solidFill>
                  <a:srgbClr val="000000"/>
                </a:solidFill>
                <a:latin typeface="微软雅黑"/>
                <a:ea typeface="微软雅黑"/>
                <a:hlinkClick r:id="rId2" tooltip="http://www.1ppt.com/moban/"/>
              </a:rPr>
              <a:t>PPT</a:t>
            </a:r>
            <a:r>
              <a:rPr lang="zh-CN" altLang="en-US" sz="100" b="0" i="0" u="none" baseline="0">
                <a:solidFill>
                  <a:srgbClr val="000000"/>
                </a:solidFill>
                <a:latin typeface="微软雅黑"/>
                <a:ea typeface="微软雅黑"/>
                <a:hlinkClick r:id="rId2" tooltip="http://www.1ppt.com/moban/"/>
              </a:rPr>
              <a:t>模板</a:t>
            </a:r>
            <a:r>
              <a:rPr lang="zh-CN" altLang="en-US" sz="1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sz="1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http://www.1ppt.com/moban/</a:t>
            </a:r>
            <a:r>
              <a:rPr lang="zh-CN" altLang="en-US" sz="1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0" i="0" u="none" baseline="0">
                <a:solidFill>
                  <a:srgbClr val="000000"/>
                </a:solidFill>
                <a:latin typeface="微软雅黑"/>
                <a:ea typeface="微软雅黑"/>
              </a:rPr>
              <a:t>Click to edit Master title style</a:t>
            </a:r>
            <a:endParaRPr lang="zh-CN" altLang="en-US" sz="4400" b="0" i="0" u="none" baseline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upport@livegood.com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31.png"/><Relationship Id="rId12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6.wdp"/><Relationship Id="rId4" Type="http://schemas.openxmlformats.org/officeDocument/2006/relationships/image" Target="../media/image29.jp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lgwelcomeletter.netlify.app/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4.sv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6238">
            <a:off x="302287" y="-3155514"/>
            <a:ext cx="7473210" cy="5587328"/>
          </a:xfrm>
          <a:custGeom>
            <a:avLst/>
            <a:gdLst/>
            <a:ahLst/>
            <a:cxnLst/>
            <a:rect l="l" t="t" r="r" b="b"/>
            <a:pathLst>
              <a:path w="8535771" h="6381750">
                <a:moveTo>
                  <a:pt x="1715869" y="1181100"/>
                </a:moveTo>
                <a:cubicBezTo>
                  <a:pt x="1153894" y="1463675"/>
                  <a:pt x="-252631" y="2886075"/>
                  <a:pt x="39469" y="3752850"/>
                </a:cubicBezTo>
                <a:cubicBezTo>
                  <a:pt x="331569" y="4619625"/>
                  <a:pt x="2617569" y="6381750"/>
                  <a:pt x="3468469" y="6381750"/>
                </a:cubicBezTo>
                <a:cubicBezTo>
                  <a:pt x="4319369" y="6381750"/>
                  <a:pt x="4300319" y="4473575"/>
                  <a:pt x="5144869" y="3752850"/>
                </a:cubicBezTo>
                <a:cubicBezTo>
                  <a:pt x="5989419" y="3032125"/>
                  <a:pt x="8532594" y="2682875"/>
                  <a:pt x="8535769" y="2057400"/>
                </a:cubicBezTo>
                <a:cubicBezTo>
                  <a:pt x="8538944" y="1431925"/>
                  <a:pt x="6017994" y="0"/>
                  <a:pt x="5163919" y="0"/>
                </a:cubicBezTo>
                <a:cubicBezTo>
                  <a:pt x="4309844" y="0"/>
                  <a:pt x="3979644" y="1860550"/>
                  <a:pt x="3411319" y="2057400"/>
                </a:cubicBezTo>
                <a:cubicBezTo>
                  <a:pt x="2842994" y="2254250"/>
                  <a:pt x="2277844" y="898525"/>
                  <a:pt x="1715869" y="1181100"/>
                </a:cubicBezTo>
                <a:close/>
              </a:path>
            </a:pathLst>
          </a:custGeom>
          <a:gradFill>
            <a:gsLst>
              <a:gs pos="18000">
                <a:srgbClr val="584CE0"/>
              </a:gs>
              <a:gs pos="56000">
                <a:srgbClr val="BB43FD"/>
              </a:gs>
              <a:gs pos="67000">
                <a:srgbClr val="EE37E9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7788275" y="-3377290"/>
            <a:ext cx="5625240" cy="5751672"/>
          </a:xfrm>
          <a:custGeom>
            <a:avLst/>
            <a:gdLst/>
            <a:ahLst/>
            <a:cxnLst/>
            <a:rect l="l" t="t" r="r" b="b"/>
            <a:pathLst>
              <a:path w="5114329" h="5229277">
                <a:moveTo>
                  <a:pt x="3418879" y="5229277"/>
                </a:moveTo>
                <a:cubicBezTo>
                  <a:pt x="2850554" y="5229277"/>
                  <a:pt x="326429" y="4787952"/>
                  <a:pt x="47029" y="4352977"/>
                </a:cubicBezTo>
                <a:cubicBezTo>
                  <a:pt x="-232371" y="3918002"/>
                  <a:pt x="1745654" y="3194102"/>
                  <a:pt x="1742479" y="2619427"/>
                </a:cubicBezTo>
                <a:cubicBezTo>
                  <a:pt x="1739304" y="2044752"/>
                  <a:pt x="-257771" y="1330377"/>
                  <a:pt x="27979" y="904927"/>
                </a:cubicBezTo>
                <a:cubicBezTo>
                  <a:pt x="313729" y="479477"/>
                  <a:pt x="2609254" y="-219023"/>
                  <a:pt x="3456979" y="66727"/>
                </a:cubicBezTo>
                <a:cubicBezTo>
                  <a:pt x="4304704" y="352477"/>
                  <a:pt x="5114329" y="1905052"/>
                  <a:pt x="5114329" y="2619427"/>
                </a:cubicBezTo>
                <a:cubicBezTo>
                  <a:pt x="5114329" y="3333802"/>
                  <a:pt x="3736379" y="3921177"/>
                  <a:pt x="3456979" y="4352977"/>
                </a:cubicBezTo>
                <a:cubicBezTo>
                  <a:pt x="3177579" y="4784777"/>
                  <a:pt x="3987204" y="5229277"/>
                  <a:pt x="3418879" y="5229277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92755" y="2001713"/>
            <a:ext cx="3315590" cy="3455982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5" name="Freeform 5"/>
          <p:cNvSpPr/>
          <p:nvPr/>
        </p:nvSpPr>
        <p:spPr>
          <a:xfrm rot="648845">
            <a:off x="8685134" y="4437477"/>
            <a:ext cx="6806377" cy="5042386"/>
          </a:xfrm>
          <a:custGeom>
            <a:avLst/>
            <a:gdLst/>
            <a:ahLst/>
            <a:cxnLst/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>
            <a:gsLst>
              <a:gs pos="22000">
                <a:srgbClr val="F3C053"/>
              </a:gs>
              <a:gs pos="68000">
                <a:srgbClr val="EE37E9"/>
              </a:gs>
              <a:gs pos="92000">
                <a:srgbClr val="584CE0"/>
              </a:gs>
            </a:gsLst>
            <a:lin ang="27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200586" y="5080171"/>
            <a:ext cx="5171514" cy="3824756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22000">
                <a:srgbClr val="F3C053"/>
              </a:gs>
              <a:gs pos="100000">
                <a:srgbClr val="EE37E9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4685094" y="1675685"/>
            <a:ext cx="749916" cy="78167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8" name="Freeform 8"/>
          <p:cNvSpPr/>
          <p:nvPr/>
        </p:nvSpPr>
        <p:spPr>
          <a:xfrm rot="1948355">
            <a:off x="8250857" y="5205156"/>
            <a:ext cx="1035132" cy="1026210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82000">
                <a:srgbClr val="EE37E9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2" name="AutoShape 12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rtlCol="0" anchor="t"/>
          <a:lstStyle/>
          <a:p>
            <a:pPr algn="r">
              <a:defRPr/>
            </a:pPr>
            <a:r>
              <a:rPr lang="en-US" sz="800" b="0" i="0" u="none" baseline="0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182AE38D-3993-D843-A51A-31CC1CAA3D3A}"/>
              </a:ext>
            </a:extLst>
          </p:cNvPr>
          <p:cNvSpPr txBox="1">
            <a:spLocks/>
          </p:cNvSpPr>
          <p:nvPr/>
        </p:nvSpPr>
        <p:spPr>
          <a:xfrm>
            <a:off x="2037798" y="1221379"/>
            <a:ext cx="5105400" cy="861004"/>
          </a:xfrm>
          <a:prstGeom prst="rect">
            <a:avLst/>
          </a:prstGeom>
        </p:spPr>
        <p:txBody>
          <a:bodyPr vert="horz" lIns="91440" tIns="45720" rIns="91440" bIns="45720" anchor="b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7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BIENVENIDOS</a:t>
            </a:r>
            <a:endParaRPr lang="zh-CN" altLang="en-US" sz="575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49C114D8-D490-CD62-A926-AD4FD963C5A1}"/>
              </a:ext>
            </a:extLst>
          </p:cNvPr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rtlCol="0" anchor="t"/>
          <a:lstStyle/>
          <a:p>
            <a:pPr algn="r">
              <a:defRPr/>
            </a:pPr>
            <a:r>
              <a:rPr lang="en-US" sz="800" b="0" i="0" u="none" baseline="0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39405692-99E3-9FDB-E76F-6BDA62336182}"/>
              </a:ext>
            </a:extLst>
          </p:cNvPr>
          <p:cNvSpPr txBox="1">
            <a:spLocks/>
          </p:cNvSpPr>
          <p:nvPr/>
        </p:nvSpPr>
        <p:spPr>
          <a:xfrm>
            <a:off x="3575013" y="2192450"/>
            <a:ext cx="4558785" cy="861004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7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A</a:t>
            </a:r>
            <a:endParaRPr lang="zh-CN" altLang="en-US" sz="5750" b="1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514E1CD-55ED-8738-954A-C521B6B167E8}"/>
              </a:ext>
            </a:extLst>
          </p:cNvPr>
          <p:cNvSpPr txBox="1">
            <a:spLocks/>
          </p:cNvSpPr>
          <p:nvPr/>
        </p:nvSpPr>
        <p:spPr bwMode="gray">
          <a:xfrm>
            <a:off x="6197631" y="2896048"/>
            <a:ext cx="1845923" cy="94176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LIVE</a:t>
            </a:r>
            <a:br>
              <a:rPr lang="en-US" sz="6600" dirty="0">
                <a:solidFill>
                  <a:schemeClr val="accent6"/>
                </a:solidFill>
              </a:rPr>
            </a:br>
            <a:endParaRPr lang="en-US" sz="6600" dirty="0">
              <a:solidFill>
                <a:schemeClr val="accent6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E554AE-482B-8C8E-1FA1-FF6E08E0176D}"/>
              </a:ext>
            </a:extLst>
          </p:cNvPr>
          <p:cNvSpPr txBox="1">
            <a:spLocks/>
          </p:cNvSpPr>
          <p:nvPr/>
        </p:nvSpPr>
        <p:spPr bwMode="gray">
          <a:xfrm>
            <a:off x="7330786" y="3241598"/>
            <a:ext cx="1366533" cy="94176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9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br>
              <a:rPr lang="en-US" sz="6600" dirty="0">
                <a:solidFill>
                  <a:srgbClr val="FFFFFF"/>
                </a:solidFill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99F7D7B-5E1B-F606-90BA-EE00DD8B1E57}"/>
              </a:ext>
            </a:extLst>
          </p:cNvPr>
          <p:cNvSpPr txBox="1">
            <a:spLocks/>
          </p:cNvSpPr>
          <p:nvPr/>
        </p:nvSpPr>
        <p:spPr bwMode="gray">
          <a:xfrm>
            <a:off x="7724450" y="3371282"/>
            <a:ext cx="2755203" cy="94176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9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OOD</a:t>
            </a:r>
            <a:br>
              <a:rPr lang="en-US" sz="6600" dirty="0">
                <a:solidFill>
                  <a:srgbClr val="FFFFFF"/>
                </a:solidFill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 descr="A close up of a product&#10;&#10;AI-generated content may be incorrect.">
            <a:extLst>
              <a:ext uri="{FF2B5EF4-FFF2-40B4-BE49-F238E27FC236}">
                <a16:creationId xmlns:a16="http://schemas.microsoft.com/office/drawing/2014/main" id="{611F18A1-6BFE-AD24-A7B5-89A008BE2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95" y="3440496"/>
            <a:ext cx="990039" cy="183476"/>
          </a:xfrm>
          <a:prstGeom prst="rect">
            <a:avLst/>
          </a:prstGeom>
        </p:spPr>
      </p:pic>
      <p:pic>
        <p:nvPicPr>
          <p:cNvPr id="22" name="Picture 21" descr="A close up of a product&#10;&#10;AI-generated content may be incorrect.">
            <a:extLst>
              <a:ext uri="{FF2B5EF4-FFF2-40B4-BE49-F238E27FC236}">
                <a16:creationId xmlns:a16="http://schemas.microsoft.com/office/drawing/2014/main" id="{8B7B59A5-E37D-86CD-840A-500D527E6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0903">
            <a:off x="7381051" y="3762728"/>
            <a:ext cx="870296" cy="182695"/>
          </a:xfrm>
          <a:prstGeom prst="rect">
            <a:avLst/>
          </a:prstGeom>
        </p:spPr>
      </p:pic>
      <p:pic>
        <p:nvPicPr>
          <p:cNvPr id="23" name="Picture 22" descr="A close up of a product&#10;&#10;AI-generated content may be incorrect.">
            <a:extLst>
              <a:ext uri="{FF2B5EF4-FFF2-40B4-BE49-F238E27FC236}">
                <a16:creationId xmlns:a16="http://schemas.microsoft.com/office/drawing/2014/main" id="{144D5028-02A1-D78D-4F72-A0DCCFBC47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98" y="3992135"/>
            <a:ext cx="1837610" cy="177314"/>
          </a:xfrm>
          <a:prstGeom prst="rect">
            <a:avLst/>
          </a:prstGeom>
        </p:spPr>
      </p:pic>
      <p:pic>
        <p:nvPicPr>
          <p:cNvPr id="24" name="Picture 23" descr="A close up of a product&#10;&#10;AI-generated content may be incorrect.">
            <a:extLst>
              <a:ext uri="{FF2B5EF4-FFF2-40B4-BE49-F238E27FC236}">
                <a16:creationId xmlns:a16="http://schemas.microsoft.com/office/drawing/2014/main" id="{088A41F6-2FD8-41DD-6447-5DD10473A6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66" y="3722555"/>
            <a:ext cx="990039" cy="183476"/>
          </a:xfrm>
          <a:prstGeom prst="rect">
            <a:avLst/>
          </a:prstGeom>
        </p:spPr>
      </p:pic>
      <p:pic>
        <p:nvPicPr>
          <p:cNvPr id="25" name="Picture 24" descr="A close up of a product&#10;&#10;AI-generated content may be incorrect.">
            <a:extLst>
              <a:ext uri="{FF2B5EF4-FFF2-40B4-BE49-F238E27FC236}">
                <a16:creationId xmlns:a16="http://schemas.microsoft.com/office/drawing/2014/main" id="{0E2AB2EF-2DCB-BD5D-1991-5F2D17F713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70903">
            <a:off x="7352823" y="4012252"/>
            <a:ext cx="870296" cy="182695"/>
          </a:xfrm>
          <a:prstGeom prst="rect">
            <a:avLst/>
          </a:prstGeom>
        </p:spPr>
      </p:pic>
      <p:pic>
        <p:nvPicPr>
          <p:cNvPr id="26" name="Picture 25" descr="A close up of a product&#10;&#10;AI-generated content may be incorrect.">
            <a:extLst>
              <a:ext uri="{FF2B5EF4-FFF2-40B4-BE49-F238E27FC236}">
                <a16:creationId xmlns:a16="http://schemas.microsoft.com/office/drawing/2014/main" id="{5E478D6A-CF12-8EEF-1D31-4B7932614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55" y="4252799"/>
            <a:ext cx="1837610" cy="17731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3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6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12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8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00" y="192233"/>
            <a:ext cx="2777676" cy="2359701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20625691">
            <a:off x="5988426" y="71253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4953324" y="3069444"/>
            <a:ext cx="3662880" cy="314557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04906" y="190460"/>
            <a:ext cx="639445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3200" b="1" dirty="0"/>
              <a:t>¿</a:t>
            </a:r>
            <a:r>
              <a:rPr lang="en-US" sz="3200" b="1" dirty="0" err="1"/>
              <a:t>Conoces</a:t>
            </a:r>
            <a:r>
              <a:rPr lang="en-US" sz="3200" b="1" dirty="0"/>
              <a:t> </a:t>
            </a:r>
            <a:r>
              <a:rPr lang="en-US" sz="3200" b="1" dirty="0" err="1"/>
              <a:t>estas</a:t>
            </a:r>
            <a:r>
              <a:rPr lang="en-US" sz="3200" b="1" dirty="0"/>
              <a:t> </a:t>
            </a:r>
            <a:r>
              <a:rPr lang="en-US" sz="3200" b="1" dirty="0" err="1"/>
              <a:t>empresas</a:t>
            </a:r>
            <a:r>
              <a:rPr lang="en-US" sz="3200" b="1" dirty="0"/>
              <a:t>?</a:t>
            </a:r>
          </a:p>
        </p:txBody>
      </p:sp>
      <p:cxnSp>
        <p:nvCxnSpPr>
          <p:cNvPr id="6" name="Connector 6"/>
          <p:cNvCxnSpPr/>
          <p:nvPr/>
        </p:nvCxnSpPr>
        <p:spPr>
          <a:xfrm>
            <a:off x="1069560" y="2916072"/>
            <a:ext cx="0" cy="3672000"/>
          </a:xfrm>
          <a:prstGeom prst="line">
            <a:avLst/>
          </a:prstGeom>
          <a:ln w="19050" cap="flat" cmpd="sng">
            <a:gradFill>
              <a:gsLst>
                <a:gs pos="0">
                  <a:srgbClr val="E53238">
                    <a:lumMod val="40000"/>
                    <a:lumOff val="60000"/>
                  </a:srgbClr>
                </a:gs>
                <a:gs pos="90000">
                  <a:srgbClr val="E53238"/>
                </a:gs>
              </a:gsLst>
              <a:lin ang="5400000"/>
            </a:gradFill>
            <a:prstDash val="solid"/>
            <a:headEnd type="oval"/>
            <a:tailEnd type="oval"/>
          </a:ln>
        </p:spPr>
      </p:cxnSp>
      <p:cxnSp>
        <p:nvCxnSpPr>
          <p:cNvPr id="7" name="Connector 7"/>
          <p:cNvCxnSpPr/>
          <p:nvPr/>
        </p:nvCxnSpPr>
        <p:spPr>
          <a:xfrm>
            <a:off x="4934275" y="3125840"/>
            <a:ext cx="0" cy="3672000"/>
          </a:xfrm>
          <a:prstGeom prst="line">
            <a:avLst/>
          </a:prstGeom>
          <a:ln w="19050" cap="flat" cmpd="sng">
            <a:gradFill>
              <a:gsLst>
                <a:gs pos="0">
                  <a:srgbClr val="E53238">
                    <a:lumMod val="40000"/>
                    <a:lumOff val="60000"/>
                  </a:srgbClr>
                </a:gs>
                <a:gs pos="90000">
                  <a:srgbClr val="E53238"/>
                </a:gs>
              </a:gsLst>
              <a:lin ang="5400000"/>
            </a:gradFill>
            <a:prstDash val="solid"/>
            <a:headEnd type="oval"/>
            <a:tailEnd type="oval"/>
          </a:ln>
        </p:spPr>
      </p:cxnSp>
      <p:cxnSp>
        <p:nvCxnSpPr>
          <p:cNvPr id="8" name="Connector 8"/>
          <p:cNvCxnSpPr/>
          <p:nvPr/>
        </p:nvCxnSpPr>
        <p:spPr>
          <a:xfrm>
            <a:off x="8798991" y="2777488"/>
            <a:ext cx="0" cy="3672000"/>
          </a:xfrm>
          <a:prstGeom prst="line">
            <a:avLst/>
          </a:prstGeom>
          <a:ln w="19050" cap="flat" cmpd="sng">
            <a:gradFill>
              <a:gsLst>
                <a:gs pos="0">
                  <a:srgbClr val="E53238">
                    <a:lumMod val="40000"/>
                    <a:lumOff val="60000"/>
                  </a:srgbClr>
                </a:gs>
                <a:gs pos="90000">
                  <a:srgbClr val="E53238"/>
                </a:gs>
              </a:gsLst>
              <a:lin ang="5400000"/>
            </a:gradFill>
            <a:prstDash val="solid"/>
            <a:headEnd type="oval"/>
            <a:tailEnd type="oval"/>
          </a:ln>
        </p:spPr>
      </p:cxnSp>
      <p:sp>
        <p:nvSpPr>
          <p:cNvPr id="9" name="Freeform 9"/>
          <p:cNvSpPr/>
          <p:nvPr/>
        </p:nvSpPr>
        <p:spPr>
          <a:xfrm>
            <a:off x="0" y="5636525"/>
            <a:ext cx="12194073" cy="1221475"/>
          </a:xfrm>
          <a:custGeom>
            <a:avLst/>
            <a:gdLst/>
            <a:ahLst/>
            <a:cxnLst/>
            <a:rect l="l" t="t" r="r" b="b"/>
            <a:pathLst>
              <a:path w="12194073" h="1265012">
                <a:moveTo>
                  <a:pt x="12194074" y="203646"/>
                </a:moveTo>
                <a:lnTo>
                  <a:pt x="12194074" y="1265012"/>
                </a:lnTo>
                <a:lnTo>
                  <a:pt x="0" y="1265012"/>
                </a:lnTo>
                <a:lnTo>
                  <a:pt x="0" y="0"/>
                </a:lnTo>
                <a:cubicBezTo>
                  <a:pt x="1131321" y="72430"/>
                  <a:pt x="2438801" y="535030"/>
                  <a:pt x="3749625" y="535030"/>
                </a:cubicBezTo>
                <a:cubicBezTo>
                  <a:pt x="5434970" y="535030"/>
                  <a:pt x="7367767" y="6688"/>
                  <a:pt x="9053112" y="6688"/>
                </a:cubicBezTo>
                <a:cubicBezTo>
                  <a:pt x="10514413" y="6688"/>
                  <a:pt x="11561066" y="407961"/>
                  <a:pt x="12194074" y="203646"/>
                </a:cubicBez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60000">
                <a:srgbClr val="E53238"/>
              </a:gs>
            </a:gsLst>
            <a:lin ang="18900000"/>
          </a:gradFill>
          <a:ln cap="rnd" cmpd="sng">
            <a:prstDash val="solid"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342900" indent="-34290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1908988" y="5369002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algn="ctr"/>
            <a:r>
              <a:rPr lang="en-US" sz="1800" b="1" i="1" u="none" baseline="0">
                <a:solidFill>
                  <a:schemeClr val="lt1"/>
                </a:solidFill>
                <a:latin typeface="Agency FB"/>
                <a:ea typeface="Agency FB"/>
              </a:rPr>
              <a:t>01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60400" y="1942482"/>
            <a:ext cx="818320" cy="81832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  <a:effectLst>
            <a:outerShdw blurRad="254000" algn="ctr" rotWithShape="0">
              <a:schemeClr val="accent1">
                <a:alpha val="20000"/>
              </a:scheme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>
              <a:lnSpc>
                <a:spcPct val="80000"/>
              </a:lnSpc>
            </a:pPr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886838" y="2151351"/>
            <a:ext cx="365444" cy="400583"/>
          </a:xfrm>
          <a:custGeom>
            <a:avLst/>
            <a:gdLst/>
            <a:ahLst/>
            <a:cxnLst/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90000">
                <a:srgbClr val="E53238"/>
              </a:gs>
            </a:gsLst>
            <a:lin ang="2700000"/>
          </a:gradFill>
        </p:spPr>
        <p:txBody>
          <a:bodyPr vert="horz" wrap="none" lIns="34290" tIns="17145" rIns="34290" bIns="17145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3" name="AutoShape 13"/>
          <p:cNvSpPr/>
          <p:nvPr/>
        </p:nvSpPr>
        <p:spPr>
          <a:xfrm>
            <a:off x="4525114" y="2160201"/>
            <a:ext cx="818320" cy="81832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  <a:effectLst>
            <a:outerShdw blurRad="254000" algn="ctr" rotWithShape="0">
              <a:schemeClr val="accent1">
                <a:alpha val="20000"/>
              </a:scheme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>
              <a:lnSpc>
                <a:spcPct val="80000"/>
              </a:lnSpc>
            </a:pPr>
            <a:endParaRPr/>
          </a:p>
        </p:txBody>
      </p:sp>
      <p:sp>
        <p:nvSpPr>
          <p:cNvPr id="14" name="Freeform 14"/>
          <p:cNvSpPr/>
          <p:nvPr/>
        </p:nvSpPr>
        <p:spPr>
          <a:xfrm>
            <a:off x="4736274" y="2404523"/>
            <a:ext cx="396000" cy="329676"/>
          </a:xfrm>
          <a:custGeom>
            <a:avLst/>
            <a:gdLst/>
            <a:ahLst/>
            <a:cxnLst/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90000">
                <a:srgbClr val="E53238"/>
              </a:gs>
            </a:gsLst>
            <a:lin ang="2700000"/>
          </a:gradFill>
        </p:spPr>
        <p:txBody>
          <a:bodyPr vert="horz" wrap="none" lIns="34290" tIns="17145" rIns="34290" bIns="17145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5" name="AutoShape 15"/>
          <p:cNvSpPr/>
          <p:nvPr/>
        </p:nvSpPr>
        <p:spPr>
          <a:xfrm>
            <a:off x="9685341" y="5207465"/>
            <a:ext cx="1872000" cy="396000"/>
          </a:xfrm>
          <a:prstGeom prst="roundRect">
            <a:avLst>
              <a:gd name="adj" fmla="val 20277"/>
            </a:avLst>
          </a:pr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 lnSpcReduction="10000"/>
          </a:bodyPr>
          <a:lstStyle/>
          <a:p>
            <a:pPr marL="0" algn="ctr"/>
            <a:r>
              <a:rPr lang="en-US" sz="1800" b="0" i="0" u="none" baseline="0">
                <a:solidFill>
                  <a:schemeClr val="lt1"/>
                </a:solidFill>
                <a:latin typeface="Agency FB"/>
                <a:ea typeface="Agency FB"/>
              </a:rPr>
              <a:t>02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389831" y="1811849"/>
            <a:ext cx="818320" cy="81832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  <a:effectLst>
            <a:outerShdw blurRad="254000" algn="ctr" rotWithShape="0">
              <a:schemeClr val="accent1">
                <a:alpha val="20000"/>
              </a:scheme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>
              <a:lnSpc>
                <a:spcPct val="80000"/>
              </a:lnSpc>
            </a:pPr>
            <a:endParaRPr/>
          </a:p>
        </p:txBody>
      </p:sp>
      <p:sp>
        <p:nvSpPr>
          <p:cNvPr id="17" name="Freeform 17"/>
          <p:cNvSpPr/>
          <p:nvPr/>
        </p:nvSpPr>
        <p:spPr>
          <a:xfrm>
            <a:off x="8642296" y="2044724"/>
            <a:ext cx="327862" cy="352570"/>
          </a:xfrm>
          <a:custGeom>
            <a:avLst/>
            <a:gdLst/>
            <a:ahLst/>
            <a:cxnLst/>
            <a:rect l="l" t="t" r="r" b="b"/>
            <a:pathLst>
              <a:path w="487162" h="523875">
                <a:moveTo>
                  <a:pt x="8774" y="514114"/>
                </a:moveTo>
                <a:lnTo>
                  <a:pt x="8203" y="513447"/>
                </a:lnTo>
                <a:lnTo>
                  <a:pt x="8203" y="513447"/>
                </a:lnTo>
                <a:lnTo>
                  <a:pt x="7727" y="512780"/>
                </a:lnTo>
                <a:cubicBezTo>
                  <a:pt x="6964" y="511828"/>
                  <a:pt x="6393" y="510780"/>
                  <a:pt x="5726" y="509732"/>
                </a:cubicBezTo>
                <a:lnTo>
                  <a:pt x="5726" y="509732"/>
                </a:lnTo>
                <a:lnTo>
                  <a:pt x="5250" y="508970"/>
                </a:lnTo>
                <a:lnTo>
                  <a:pt x="4488" y="507446"/>
                </a:lnTo>
                <a:lnTo>
                  <a:pt x="3821" y="505827"/>
                </a:lnTo>
                <a:lnTo>
                  <a:pt x="3726" y="505637"/>
                </a:lnTo>
                <a:lnTo>
                  <a:pt x="3631" y="505351"/>
                </a:lnTo>
                <a:lnTo>
                  <a:pt x="3631" y="505160"/>
                </a:lnTo>
                <a:lnTo>
                  <a:pt x="2964" y="503160"/>
                </a:lnTo>
                <a:cubicBezTo>
                  <a:pt x="2869" y="502684"/>
                  <a:pt x="2678" y="502303"/>
                  <a:pt x="2583" y="501826"/>
                </a:cubicBezTo>
                <a:cubicBezTo>
                  <a:pt x="2393" y="501160"/>
                  <a:pt x="2202" y="500588"/>
                  <a:pt x="2107" y="499921"/>
                </a:cubicBezTo>
                <a:cubicBezTo>
                  <a:pt x="1726" y="498493"/>
                  <a:pt x="1535" y="497064"/>
                  <a:pt x="1250" y="495635"/>
                </a:cubicBezTo>
                <a:lnTo>
                  <a:pt x="964" y="493159"/>
                </a:lnTo>
                <a:cubicBezTo>
                  <a:pt x="773" y="490968"/>
                  <a:pt x="678" y="488777"/>
                  <a:pt x="773" y="486587"/>
                </a:cubicBezTo>
                <a:cubicBezTo>
                  <a:pt x="1059" y="480300"/>
                  <a:pt x="2583" y="474109"/>
                  <a:pt x="5345" y="468298"/>
                </a:cubicBezTo>
                <a:lnTo>
                  <a:pt x="154983" y="151592"/>
                </a:lnTo>
                <a:cubicBezTo>
                  <a:pt x="157364" y="146544"/>
                  <a:pt x="158603" y="140924"/>
                  <a:pt x="158603" y="135305"/>
                </a:cubicBezTo>
                <a:lnTo>
                  <a:pt x="158603" y="19671"/>
                </a:lnTo>
                <a:lnTo>
                  <a:pt x="120503" y="19671"/>
                </a:lnTo>
                <a:lnTo>
                  <a:pt x="120503" y="621"/>
                </a:lnTo>
                <a:lnTo>
                  <a:pt x="368153" y="621"/>
                </a:lnTo>
                <a:lnTo>
                  <a:pt x="368153" y="19671"/>
                </a:lnTo>
                <a:lnTo>
                  <a:pt x="330053" y="19671"/>
                </a:lnTo>
                <a:lnTo>
                  <a:pt x="330053" y="135305"/>
                </a:lnTo>
                <a:cubicBezTo>
                  <a:pt x="330053" y="140924"/>
                  <a:pt x="331291" y="146449"/>
                  <a:pt x="333672" y="151592"/>
                </a:cubicBezTo>
                <a:lnTo>
                  <a:pt x="483310" y="468298"/>
                </a:lnTo>
                <a:cubicBezTo>
                  <a:pt x="488834" y="480014"/>
                  <a:pt x="489406" y="493444"/>
                  <a:pt x="484834" y="505541"/>
                </a:cubicBezTo>
                <a:lnTo>
                  <a:pt x="484739" y="505732"/>
                </a:lnTo>
                <a:lnTo>
                  <a:pt x="484167" y="507160"/>
                </a:lnTo>
                <a:cubicBezTo>
                  <a:pt x="479690" y="517066"/>
                  <a:pt x="470165" y="523734"/>
                  <a:pt x="459307" y="524401"/>
                </a:cubicBezTo>
                <a:lnTo>
                  <a:pt x="457497" y="524496"/>
                </a:lnTo>
                <a:lnTo>
                  <a:pt x="31253" y="524496"/>
                </a:lnTo>
                <a:lnTo>
                  <a:pt x="29444" y="524401"/>
                </a:lnTo>
                <a:cubicBezTo>
                  <a:pt x="28586" y="524305"/>
                  <a:pt x="27824" y="524305"/>
                  <a:pt x="26967" y="524115"/>
                </a:cubicBezTo>
                <a:cubicBezTo>
                  <a:pt x="25634" y="523925"/>
                  <a:pt x="24395" y="523639"/>
                  <a:pt x="23157" y="523258"/>
                </a:cubicBezTo>
                <a:lnTo>
                  <a:pt x="23157" y="523258"/>
                </a:lnTo>
                <a:cubicBezTo>
                  <a:pt x="21252" y="522686"/>
                  <a:pt x="19347" y="521924"/>
                  <a:pt x="17633" y="520972"/>
                </a:cubicBezTo>
                <a:lnTo>
                  <a:pt x="16204" y="520210"/>
                </a:lnTo>
                <a:cubicBezTo>
                  <a:pt x="15918" y="520020"/>
                  <a:pt x="15632" y="519829"/>
                  <a:pt x="15251" y="519638"/>
                </a:cubicBezTo>
                <a:cubicBezTo>
                  <a:pt x="13442" y="518495"/>
                  <a:pt x="11727" y="517066"/>
                  <a:pt x="10298" y="515542"/>
                </a:cubicBezTo>
                <a:lnTo>
                  <a:pt x="8774" y="514114"/>
                </a:lnTo>
                <a:lnTo>
                  <a:pt x="8774" y="514114"/>
                </a:lnTo>
                <a:close/>
                <a:moveTo>
                  <a:pt x="255377" y="404767"/>
                </a:moveTo>
                <a:lnTo>
                  <a:pt x="252519" y="406576"/>
                </a:lnTo>
                <a:lnTo>
                  <a:pt x="246995" y="410291"/>
                </a:lnTo>
                <a:cubicBezTo>
                  <a:pt x="199751" y="441628"/>
                  <a:pt x="120217" y="442581"/>
                  <a:pt x="55161" y="416864"/>
                </a:cubicBezTo>
                <a:lnTo>
                  <a:pt x="51351" y="415339"/>
                </a:lnTo>
                <a:lnTo>
                  <a:pt x="22490" y="476395"/>
                </a:lnTo>
                <a:lnTo>
                  <a:pt x="21633" y="478300"/>
                </a:lnTo>
                <a:cubicBezTo>
                  <a:pt x="19156" y="484872"/>
                  <a:pt x="19061" y="492111"/>
                  <a:pt x="21538" y="498778"/>
                </a:cubicBezTo>
                <a:cubicBezTo>
                  <a:pt x="22776" y="502017"/>
                  <a:pt x="25443" y="504303"/>
                  <a:pt x="28681" y="505065"/>
                </a:cubicBezTo>
                <a:lnTo>
                  <a:pt x="29920" y="505255"/>
                </a:lnTo>
                <a:lnTo>
                  <a:pt x="31063" y="505351"/>
                </a:lnTo>
                <a:lnTo>
                  <a:pt x="457306" y="505351"/>
                </a:lnTo>
                <a:lnTo>
                  <a:pt x="458450" y="505255"/>
                </a:lnTo>
                <a:cubicBezTo>
                  <a:pt x="462260" y="504875"/>
                  <a:pt x="465498" y="502303"/>
                  <a:pt x="466831" y="498683"/>
                </a:cubicBezTo>
                <a:cubicBezTo>
                  <a:pt x="469118" y="492778"/>
                  <a:pt x="469308" y="486205"/>
                  <a:pt x="467403" y="480205"/>
                </a:cubicBezTo>
                <a:lnTo>
                  <a:pt x="466736" y="478205"/>
                </a:lnTo>
                <a:lnTo>
                  <a:pt x="465879" y="476300"/>
                </a:lnTo>
                <a:lnTo>
                  <a:pt x="424255" y="388098"/>
                </a:lnTo>
                <a:cubicBezTo>
                  <a:pt x="366152" y="373810"/>
                  <a:pt x="296715" y="379335"/>
                  <a:pt x="255377" y="404767"/>
                </a:cubicBezTo>
                <a:close/>
                <a:moveTo>
                  <a:pt x="306240" y="257796"/>
                </a:moveTo>
                <a:cubicBezTo>
                  <a:pt x="287857" y="257796"/>
                  <a:pt x="272903" y="272750"/>
                  <a:pt x="272903" y="291134"/>
                </a:cubicBezTo>
                <a:cubicBezTo>
                  <a:pt x="272903" y="309517"/>
                  <a:pt x="287857" y="324471"/>
                  <a:pt x="306240" y="324471"/>
                </a:cubicBezTo>
                <a:cubicBezTo>
                  <a:pt x="324623" y="324471"/>
                  <a:pt x="339578" y="309517"/>
                  <a:pt x="339578" y="291134"/>
                </a:cubicBezTo>
                <a:cubicBezTo>
                  <a:pt x="339578" y="272750"/>
                  <a:pt x="324623" y="257796"/>
                  <a:pt x="306240" y="257796"/>
                </a:cubicBez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90000">
                <a:srgbClr val="E53238"/>
              </a:gs>
            </a:gsLst>
            <a:lin ang="2700000"/>
          </a:gradFill>
        </p:spPr>
        <p:txBody>
          <a:bodyPr vert="horz" wrap="none" lIns="34290" tIns="17145" rIns="34290" bIns="17145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96862" y="2287040"/>
            <a:ext cx="305390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800" b="1" dirty="0">
                <a:solidFill>
                  <a:srgbClr val="778495"/>
                </a:solidFill>
                <a:latin typeface="微软雅黑"/>
                <a:ea typeface="微软雅黑"/>
              </a:rPr>
              <a:t>Costco</a:t>
            </a:r>
            <a:endParaRPr lang="en-US" sz="2800" dirty="0"/>
          </a:p>
        </p:txBody>
      </p:sp>
      <p:sp>
        <p:nvSpPr>
          <p:cNvPr id="21" name="TextBox 21"/>
          <p:cNvSpPr txBox="1"/>
          <p:nvPr/>
        </p:nvSpPr>
        <p:spPr>
          <a:xfrm>
            <a:off x="9178289" y="2291615"/>
            <a:ext cx="3053903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800" b="1" dirty="0">
                <a:solidFill>
                  <a:srgbClr val="778495"/>
                </a:solidFill>
                <a:latin typeface="微软雅黑"/>
                <a:ea typeface="微软雅黑"/>
              </a:rPr>
              <a:t>Netflix</a:t>
            </a:r>
            <a:endParaRPr lang="en-US" sz="2800" dirty="0"/>
          </a:p>
        </p:txBody>
      </p:sp>
      <p:pic>
        <p:nvPicPr>
          <p:cNvPr id="25" name="Picture 24" descr="A close-up of a logo&#10;&#10;AI-generated content may be incorrect.">
            <a:extLst>
              <a:ext uri="{FF2B5EF4-FFF2-40B4-BE49-F238E27FC236}">
                <a16:creationId xmlns:a16="http://schemas.microsoft.com/office/drawing/2014/main" id="{54761304-5AF8-D74E-1B9D-750A7F26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59" y="2859872"/>
            <a:ext cx="2906308" cy="24933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C62B0-5F20-CE2C-4BCF-FF740228D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7479" y="3047225"/>
            <a:ext cx="3394713" cy="1892717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B291DB55-BF19-EF7B-0B15-D4D1FA158B57}"/>
              </a:ext>
            </a:extLst>
          </p:cNvPr>
          <p:cNvSpPr txBox="1"/>
          <p:nvPr/>
        </p:nvSpPr>
        <p:spPr>
          <a:xfrm>
            <a:off x="228600" y="6247402"/>
            <a:ext cx="11506201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400" dirty="0">
                <a:solidFill>
                  <a:schemeClr val="bg1"/>
                </a:solidFill>
              </a:rPr>
              <a:t>Si recomiendas a alguien que active la membresía, te pagan.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logo with a shield and text&#10;&#10;AI-generated content may be incorrect.">
            <a:extLst>
              <a:ext uri="{FF2B5EF4-FFF2-40B4-BE49-F238E27FC236}">
                <a16:creationId xmlns:a16="http://schemas.microsoft.com/office/drawing/2014/main" id="{D7D9D1F1-C0A8-93F3-8A62-C0B7661E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33" y="663278"/>
            <a:ext cx="2558408" cy="25584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80389">
            <a:off x="-52569" y="2694056"/>
            <a:ext cx="5712169" cy="3985774"/>
          </a:xfrm>
          <a:custGeom>
            <a:avLst/>
            <a:gdLst/>
            <a:ahLst/>
            <a:cxnLst/>
            <a:rect l="l" t="t" r="r" b="b"/>
            <a:pathLst>
              <a:path w="5178739" h="2628910">
                <a:moveTo>
                  <a:pt x="42887" y="1739910"/>
                </a:moveTo>
                <a:cubicBezTo>
                  <a:pt x="-236513" y="1301760"/>
                  <a:pt x="908604" y="4243"/>
                  <a:pt x="1757387" y="10"/>
                </a:cubicBezTo>
                <a:cubicBezTo>
                  <a:pt x="2606170" y="-4223"/>
                  <a:pt x="4856187" y="1276360"/>
                  <a:pt x="5135587" y="1714510"/>
                </a:cubicBezTo>
                <a:cubicBezTo>
                  <a:pt x="5414987" y="2152660"/>
                  <a:pt x="4278337" y="2628910"/>
                  <a:pt x="3433787" y="2628910"/>
                </a:cubicBezTo>
                <a:cubicBezTo>
                  <a:pt x="2589237" y="2628910"/>
                  <a:pt x="322287" y="2178060"/>
                  <a:pt x="42887" y="1739910"/>
                </a:cubicBezTo>
                <a:close/>
              </a:path>
            </a:pathLst>
          </a:custGeom>
          <a:solidFill>
            <a:srgbClr val="FFFFFF">
              <a:alpha val="50000"/>
              <a:lumMod val="9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1501143">
            <a:off x="4442817" y="2394966"/>
            <a:ext cx="4733719" cy="4305660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solidFill>
            <a:srgbClr val="FFFFFF">
              <a:alpha val="50000"/>
              <a:lumMod val="9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8424577" y="1913201"/>
            <a:ext cx="3114829" cy="2303670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solidFill>
            <a:srgbClr val="FFFFFF">
              <a:alpha val="50000"/>
              <a:lumMod val="95000"/>
            </a:srgbClr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2578224" y="1500414"/>
            <a:ext cx="1677716" cy="1748754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Freeform 6"/>
          <p:cNvSpPr/>
          <p:nvPr/>
        </p:nvSpPr>
        <p:spPr>
          <a:xfrm rot="648845">
            <a:off x="5150610" y="1713323"/>
            <a:ext cx="1785744" cy="1322936"/>
          </a:xfrm>
          <a:custGeom>
            <a:avLst/>
            <a:gdLst/>
            <a:ahLst/>
            <a:cxnLst/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>
            <a:gsLst>
              <a:gs pos="18000">
                <a:srgbClr val="584CE0"/>
              </a:gs>
              <a:gs pos="56000">
                <a:srgbClr val="BB43FD"/>
              </a:gs>
              <a:gs pos="100000">
                <a:srgbClr val="EE37E9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Freeform 7"/>
          <p:cNvSpPr/>
          <p:nvPr/>
        </p:nvSpPr>
        <p:spPr>
          <a:xfrm rot="19607397">
            <a:off x="7651960" y="1645933"/>
            <a:ext cx="1812817" cy="1457716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314589" y="4686609"/>
            <a:ext cx="3029371" cy="45890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Activa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la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altLang="zh-CN" dirty="0" err="1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membresia</a:t>
            </a:r>
            <a:r>
              <a:rPr lang="zh-CN" altLang="en-US" b="0" i="0" u="none" baseline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9339" y="3346225"/>
            <a:ext cx="8268286" cy="40011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altLang="zh-CN" sz="1600" b="1" i="0" u="none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000" dirty="0"/>
              <a:t>Ahora piensa: te pagan y ellos no necesitan comprar nada… ¿lo harías?</a:t>
            </a:r>
            <a:endParaRPr lang="en-US" sz="2000" dirty="0"/>
          </a:p>
        </p:txBody>
      </p:sp>
      <p:sp>
        <p:nvSpPr>
          <p:cNvPr id="10" name="TextBox 10"/>
          <p:cNvSpPr txBox="1"/>
          <p:nvPr/>
        </p:nvSpPr>
        <p:spPr>
          <a:xfrm>
            <a:off x="441351" y="232795"/>
            <a:ext cx="8302625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400" b="1" dirty="0"/>
              <a:t>Si te pagaran por eso, ¿cuántas membresías recomendarías?</a:t>
            </a:r>
            <a:endParaRPr lang="en-US" sz="2400" b="1" dirty="0"/>
          </a:p>
        </p:txBody>
      </p:sp>
      <p:sp>
        <p:nvSpPr>
          <p:cNvPr id="11" name="Freeform 11"/>
          <p:cNvSpPr/>
          <p:nvPr/>
        </p:nvSpPr>
        <p:spPr>
          <a:xfrm>
            <a:off x="3211322" y="2229409"/>
            <a:ext cx="459760" cy="504126"/>
          </a:xfrm>
          <a:custGeom>
            <a:avLst/>
            <a:gdLst/>
            <a:ahLst/>
            <a:cxnLst/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5726406" y="2103678"/>
            <a:ext cx="420691" cy="504126"/>
          </a:xfrm>
          <a:custGeom>
            <a:avLst/>
            <a:gdLst/>
            <a:ahLst/>
            <a:cxnLst/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8314467" y="2172259"/>
            <a:ext cx="487802" cy="504126"/>
          </a:xfrm>
          <a:custGeom>
            <a:avLst/>
            <a:gdLst/>
            <a:ahLst/>
            <a:cxnLst/>
            <a:rect l="l" t="t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F231542D-5509-0C8F-3C70-6E5BE807C8B3}"/>
              </a:ext>
            </a:extLst>
          </p:cNvPr>
          <p:cNvSpPr txBox="1">
            <a:spLocks/>
          </p:cNvSpPr>
          <p:nvPr/>
        </p:nvSpPr>
        <p:spPr>
          <a:xfrm>
            <a:off x="3417082" y="3536447"/>
            <a:ext cx="5105400" cy="861004"/>
          </a:xfrm>
          <a:prstGeom prst="rect">
            <a:avLst/>
          </a:prstGeom>
        </p:spPr>
        <p:txBody>
          <a:bodyPr vert="horz" lIns="91440" tIns="45720" rIns="91440" bIns="45720" anchor="b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sz="3600" dirty="0" err="1">
                <a:solidFill>
                  <a:schemeClr val="bg2">
                    <a:lumMod val="50000"/>
                  </a:schemeClr>
                </a:solidFill>
              </a:rPr>
              <a:t>Observa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 lo </a:t>
            </a:r>
            <a:r>
              <a:rPr lang="en-US" sz="3600" dirty="0" err="1">
                <a:solidFill>
                  <a:schemeClr val="bg2">
                    <a:lumMod val="50000"/>
                  </a:schemeClr>
                </a:solidFill>
              </a:rPr>
              <a:t>siguiente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zh-CN" altLang="en-US" sz="3600" b="1" dirty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CABD91DD-9CC2-2D1A-09C1-82275DDCB3E5}"/>
              </a:ext>
            </a:extLst>
          </p:cNvPr>
          <p:cNvSpPr/>
          <p:nvPr/>
        </p:nvSpPr>
        <p:spPr>
          <a:xfrm>
            <a:off x="440407" y="4238824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1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lnSpcReduction="10000"/>
          </a:bodyPr>
          <a:lstStyle/>
          <a:p>
            <a:pPr marL="0" algn="ctr"/>
            <a:r>
              <a:rPr lang="en-US" sz="1800" b="1" i="1" u="none" baseline="0" dirty="0">
                <a:solidFill>
                  <a:schemeClr val="lt1"/>
                </a:solidFill>
                <a:latin typeface="Agency FB"/>
                <a:ea typeface="Agency FB"/>
              </a:rPr>
              <a:t>01</a:t>
            </a:r>
          </a:p>
        </p:txBody>
      </p:sp>
      <p:sp>
        <p:nvSpPr>
          <p:cNvPr id="20" name="AutoShape 15">
            <a:extLst>
              <a:ext uri="{FF2B5EF4-FFF2-40B4-BE49-F238E27FC236}">
                <a16:creationId xmlns:a16="http://schemas.microsoft.com/office/drawing/2014/main" id="{5F6C8DB5-A8A2-E967-CED8-188EF17EE63A}"/>
              </a:ext>
            </a:extLst>
          </p:cNvPr>
          <p:cNvSpPr/>
          <p:nvPr/>
        </p:nvSpPr>
        <p:spPr>
          <a:xfrm>
            <a:off x="3656664" y="4561312"/>
            <a:ext cx="1872000" cy="396000"/>
          </a:xfrm>
          <a:prstGeom prst="roundRect">
            <a:avLst>
              <a:gd name="adj" fmla="val 20277"/>
            </a:avLst>
          </a:pr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 lnSpcReduction="10000"/>
          </a:bodyPr>
          <a:lstStyle/>
          <a:p>
            <a:pPr marL="0" algn="ctr"/>
            <a:r>
              <a:rPr lang="en-US" sz="1800" b="0" i="0" u="none" baseline="0">
                <a:solidFill>
                  <a:schemeClr val="lt1"/>
                </a:solidFill>
                <a:latin typeface="Agency FB"/>
                <a:ea typeface="Agency FB"/>
              </a:rPr>
              <a:t>02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C72991A3-85E5-6736-8552-1D42623F157B}"/>
              </a:ext>
            </a:extLst>
          </p:cNvPr>
          <p:cNvSpPr/>
          <p:nvPr/>
        </p:nvSpPr>
        <p:spPr>
          <a:xfrm>
            <a:off x="3491502" y="4938271"/>
            <a:ext cx="4520034" cy="88036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/>
              <a:t>Comprar y vender productos es completamente opcional.</a:t>
            </a:r>
            <a:r>
              <a:rPr lang="zh-CN" altLang="en-US" sz="1400" b="0" i="0" u="none" baseline="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.</a:t>
            </a:r>
          </a:p>
        </p:txBody>
      </p:sp>
      <p:sp>
        <p:nvSpPr>
          <p:cNvPr id="22" name="AutoShape 15">
            <a:extLst>
              <a:ext uri="{FF2B5EF4-FFF2-40B4-BE49-F238E27FC236}">
                <a16:creationId xmlns:a16="http://schemas.microsoft.com/office/drawing/2014/main" id="{52D1B252-BE4A-4409-666C-38A7EFDBFF68}"/>
              </a:ext>
            </a:extLst>
          </p:cNvPr>
          <p:cNvSpPr/>
          <p:nvPr/>
        </p:nvSpPr>
        <p:spPr>
          <a:xfrm>
            <a:off x="8075843" y="4866020"/>
            <a:ext cx="1872000" cy="396000"/>
          </a:xfrm>
          <a:prstGeom prst="roundRect">
            <a:avLst>
              <a:gd name="adj" fmla="val 20277"/>
            </a:avLst>
          </a:prstGeom>
          <a:solidFill>
            <a:schemeClr val="accent4"/>
          </a:soli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 lnSpcReduction="10000"/>
          </a:bodyPr>
          <a:lstStyle/>
          <a:p>
            <a:pPr marL="0" algn="ctr"/>
            <a:r>
              <a:rPr lang="en-US" sz="1800" b="0" i="0" u="none" baseline="0" dirty="0">
                <a:solidFill>
                  <a:schemeClr val="lt1"/>
                </a:solidFill>
                <a:latin typeface="Agency FB"/>
                <a:ea typeface="Agency FB"/>
              </a:rPr>
              <a:t>03</a:t>
            </a: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6DFAB12B-2A0D-1073-F6A9-C03297AC2C48}"/>
              </a:ext>
            </a:extLst>
          </p:cNvPr>
          <p:cNvSpPr/>
          <p:nvPr/>
        </p:nvSpPr>
        <p:spPr>
          <a:xfrm>
            <a:off x="7687826" y="5262020"/>
            <a:ext cx="4520034" cy="87908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dirty="0"/>
              <a:t>Ganas dinero solo por mantener tu membresía activa.</a:t>
            </a:r>
            <a:endParaRPr lang="zh-CN" altLang="en-US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05178">
            <a:off x="1026835" y="5008266"/>
            <a:ext cx="3662880" cy="314557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22000">
                <a:srgbClr val="F3C053"/>
              </a:gs>
              <a:gs pos="68000">
                <a:srgbClr val="EE37E9"/>
              </a:gs>
              <a:gs pos="92000">
                <a:srgbClr val="584CE0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17391156">
            <a:off x="-678293" y="-775201"/>
            <a:ext cx="6133934" cy="4640851"/>
          </a:xfrm>
          <a:custGeom>
            <a:avLst/>
            <a:gdLst/>
            <a:ahLst/>
            <a:cxnLst/>
            <a:rect l="l" t="t" r="r" b="b"/>
            <a:pathLst>
              <a:path w="5501899" h="4162662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309355" y="4380846"/>
                  <a:pt x="3556789" y="4069094"/>
                </a:cubicBezTo>
                <a:cubicBezTo>
                  <a:pt x="2804223" y="3757342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12742" y="295494"/>
            <a:ext cx="5388117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400" dirty="0"/>
              <a:t>¿Alguna vez habías escuchado algo así?</a:t>
            </a:r>
            <a:endParaRPr lang="en-US" sz="2400" dirty="0"/>
          </a:p>
        </p:txBody>
      </p:sp>
      <p:sp>
        <p:nvSpPr>
          <p:cNvPr id="5" name="AutoShape 5"/>
          <p:cNvSpPr/>
          <p:nvPr/>
        </p:nvSpPr>
        <p:spPr>
          <a:xfrm>
            <a:off x="1045964" y="2088257"/>
            <a:ext cx="3316486" cy="3316486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  <a:effectLst>
            <a:outerShdw blurRad="736600" sx="102000" sy="102000" algn="ctr" rotWithShape="0">
              <a:srgbClr val="000000">
                <a:alpha val="22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1407914" y="2450207"/>
            <a:ext cx="2592586" cy="2592586"/>
          </a:xfrm>
          <a:prstGeom prst="ellipse">
            <a:avLst/>
          </a:prstGeom>
          <a:blipFill>
            <a:blip r:embed="rId2"/>
            <a:srcRect/>
            <a:tile tx="0" ty="0" sx="70000" sy="70000" algn="ctr"/>
          </a:blipFill>
          <a:ln cap="flat" cmpd="sng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6644755" y="2387075"/>
            <a:ext cx="5035725" cy="42344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1600" dirty="0"/>
              <a:t>No se requieren compras ni ventas.</a:t>
            </a:r>
            <a:endParaRPr lang="zh-CN" altLang="en-US" sz="1600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39751" y="1518871"/>
            <a:ext cx="6096000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dirty="0"/>
              <a:t>Por primera vez, tenemos la oportunidad de generar dinero</a:t>
            </a:r>
            <a:r>
              <a:rPr lang="es-ES" sz="1100" dirty="0"/>
              <a:t>.</a:t>
            </a:r>
            <a:endParaRPr lang="en-US" sz="1100" dirty="0"/>
          </a:p>
        </p:txBody>
      </p:sp>
      <p:sp>
        <p:nvSpPr>
          <p:cNvPr id="9" name="AutoShape 9"/>
          <p:cNvSpPr/>
          <p:nvPr/>
        </p:nvSpPr>
        <p:spPr>
          <a:xfrm>
            <a:off x="6644754" y="3656928"/>
            <a:ext cx="5035725" cy="4222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1600" dirty="0"/>
              <a:t>Sin poner dinero de tu bolsillo.</a:t>
            </a:r>
            <a:endParaRPr lang="zh-CN" altLang="en-US" sz="1600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5584167" y="2153526"/>
            <a:ext cx="824645" cy="843674"/>
          </a:xfrm>
          <a:prstGeom prst="triangle">
            <a:avLst/>
          </a:prstGeom>
          <a:solidFill>
            <a:srgbClr val="FFFFFF">
              <a:lumMod val="85000"/>
            </a:srgbClr>
          </a:solidFill>
          <a:ln w="76200" cap="flat" cmpd="sng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 anchorCtr="1">
            <a:normAutofit/>
          </a:bodyPr>
          <a:lstStyle/>
          <a:p>
            <a:pPr marL="0" algn="ctr"/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1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612742" y="3612502"/>
            <a:ext cx="824645" cy="84367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76200" cap="flat" cmpd="sng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 anchorCtr="1">
            <a:normAutofit/>
          </a:bodyPr>
          <a:lstStyle/>
          <a:p>
            <a:pPr marL="0" algn="ctr"/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697939" y="5236990"/>
            <a:ext cx="824645" cy="843674"/>
          </a:xfrm>
          <a:prstGeom prst="triangle">
            <a:avLst/>
          </a:prstGeom>
          <a:solidFill>
            <a:srgbClr val="FFFFFF">
              <a:lumMod val="85000"/>
            </a:srgbClr>
          </a:solidFill>
          <a:ln w="76200" cap="flat" cmpd="sng">
            <a:solidFill>
              <a:srgbClr val="FFFFFF"/>
            </a:solidFill>
            <a:prstDash val="solid"/>
          </a:ln>
        </p:spPr>
        <p:txBody>
          <a:bodyPr vert="horz" wrap="square" lIns="91440" tIns="45720" rIns="91440" bIns="45720" anchor="ctr" anchorCtr="1">
            <a:normAutofit/>
          </a:bodyPr>
          <a:lstStyle/>
          <a:p>
            <a:pPr marL="0" algn="ctr"/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3</a:t>
            </a:r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E9208C28-E4E9-CE6E-6D2F-7B5DAEE52879}"/>
              </a:ext>
            </a:extLst>
          </p:cNvPr>
          <p:cNvSpPr/>
          <p:nvPr/>
        </p:nvSpPr>
        <p:spPr>
          <a:xfrm>
            <a:off x="6644754" y="5367704"/>
            <a:ext cx="5035725" cy="79278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1600" dirty="0"/>
              <a:t>Sin interrumpir tu rutina diaria y sin arriesgar tu credibilidad</a:t>
            </a:r>
            <a:r>
              <a:rPr lang="es-ES" sz="1400" dirty="0"/>
              <a:t>.</a:t>
            </a:r>
            <a:endParaRPr lang="zh-CN" altLang="en-US" sz="1400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FDD0DC9-D85F-2D96-33AD-B1D11B9A2437}"/>
              </a:ext>
            </a:extLst>
          </p:cNvPr>
          <p:cNvCxnSpPr>
            <a:cxnSpLocks/>
          </p:cNvCxnSpPr>
          <p:nvPr/>
        </p:nvCxnSpPr>
        <p:spPr>
          <a:xfrm flipV="1">
            <a:off x="4411333" y="2450207"/>
            <a:ext cx="1286606" cy="97155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9B5FD6B-64A4-FA82-4496-6390A5BB0198}"/>
              </a:ext>
            </a:extLst>
          </p:cNvPr>
          <p:cNvCxnSpPr>
            <a:cxnSpLocks/>
          </p:cNvCxnSpPr>
          <p:nvPr/>
        </p:nvCxnSpPr>
        <p:spPr>
          <a:xfrm flipV="1">
            <a:off x="4297492" y="3920026"/>
            <a:ext cx="1418934" cy="315600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9562E173-68C8-BB12-0AFA-7A53771D0CD3}"/>
              </a:ext>
            </a:extLst>
          </p:cNvPr>
          <p:cNvCxnSpPr>
            <a:cxnSpLocks/>
          </p:cNvCxnSpPr>
          <p:nvPr/>
        </p:nvCxnSpPr>
        <p:spPr>
          <a:xfrm>
            <a:off x="4026972" y="4885298"/>
            <a:ext cx="1585770" cy="85404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34C1DB46-1602-40B7-55D6-6A776162F3BE}"/>
              </a:ext>
            </a:extLst>
          </p:cNvPr>
          <p:cNvSpPr/>
          <p:nvPr/>
        </p:nvSpPr>
        <p:spPr>
          <a:xfrm rot="20625691">
            <a:off x="-71309" y="1426184"/>
            <a:ext cx="9386187" cy="3754025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662E2306-7CA1-A9BF-B261-FED83C3D001D}"/>
              </a:ext>
            </a:extLst>
          </p:cNvPr>
          <p:cNvSpPr/>
          <p:nvPr/>
        </p:nvSpPr>
        <p:spPr>
          <a:xfrm>
            <a:off x="5570046" y="3418889"/>
            <a:ext cx="6508433" cy="2523040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5" name="Freeform 5"/>
          <p:cNvSpPr/>
          <p:nvPr/>
        </p:nvSpPr>
        <p:spPr>
          <a:xfrm rot="5063731">
            <a:off x="2542565" y="-2396641"/>
            <a:ext cx="972709" cy="6029767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7" name="TextBox 125">
            <a:extLst>
              <a:ext uri="{FF2B5EF4-FFF2-40B4-BE49-F238E27FC236}">
                <a16:creationId xmlns:a16="http://schemas.microsoft.com/office/drawing/2014/main" id="{9B062FA3-C8A5-859E-A455-38A0831DF907}"/>
              </a:ext>
            </a:extLst>
          </p:cNvPr>
          <p:cNvSpPr txBox="1"/>
          <p:nvPr/>
        </p:nvSpPr>
        <p:spPr>
          <a:xfrm>
            <a:off x="-97614" y="1059939"/>
            <a:ext cx="4267200" cy="13040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marL="0"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PERFIL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125">
            <a:extLst>
              <a:ext uri="{FF2B5EF4-FFF2-40B4-BE49-F238E27FC236}">
                <a16:creationId xmlns:a16="http://schemas.microsoft.com/office/drawing/2014/main" id="{0C160898-2084-0F83-646A-89569CAE8220}"/>
              </a:ext>
            </a:extLst>
          </p:cNvPr>
          <p:cNvSpPr txBox="1"/>
          <p:nvPr/>
        </p:nvSpPr>
        <p:spPr>
          <a:xfrm>
            <a:off x="4580220" y="2197374"/>
            <a:ext cx="4435981" cy="13040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rmAutofit fontScale="85000" lnSpcReduction="10000"/>
          </a:bodyPr>
          <a:lstStyle/>
          <a:p>
            <a:pPr marL="0"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5400" b="1" dirty="0">
                <a:solidFill>
                  <a:schemeClr val="bg1">
                    <a:lumMod val="75000"/>
                  </a:schemeClr>
                </a:solidFill>
                <a:latin typeface="Arial"/>
              </a:rPr>
              <a:t>LA COMPANIA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calendar with a black background&#10;&#10;Description automatically generated">
            <a:extLst>
              <a:ext uri="{FF2B5EF4-FFF2-40B4-BE49-F238E27FC236}">
                <a16:creationId xmlns:a16="http://schemas.microsoft.com/office/drawing/2014/main" id="{14A2EF71-1B2A-9786-B7AA-E2424B8A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3266731"/>
            <a:ext cx="1047507" cy="10475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D25B7-50CC-1BC5-8AE3-175BBDDB2467}"/>
              </a:ext>
            </a:extLst>
          </p:cNvPr>
          <p:cNvSpPr/>
          <p:nvPr/>
        </p:nvSpPr>
        <p:spPr>
          <a:xfrm>
            <a:off x="542397" y="3656304"/>
            <a:ext cx="733954" cy="47180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C126D7F-8BAC-A20F-86C6-FC15E985D6DA}"/>
              </a:ext>
            </a:extLst>
          </p:cNvPr>
          <p:cNvSpPr/>
          <p:nvPr/>
        </p:nvSpPr>
        <p:spPr>
          <a:xfrm>
            <a:off x="585269" y="3484539"/>
            <a:ext cx="891968" cy="683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200" b="1" dirty="0">
                <a:solidFill>
                  <a:srgbClr val="FF0000"/>
                </a:solidFill>
                <a:latin typeface="Neue Haas Grotesk Text Pro" panose="020B0504020202020204" pitchFamily="34" charset="0"/>
              </a:rPr>
              <a:t>12</a:t>
            </a:r>
            <a:r>
              <a:rPr lang="en-US" sz="4374" b="1" dirty="0">
                <a:solidFill>
                  <a:srgbClr val="00002E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atin typeface="Neue Haas Grotesk Text Pro" panose="020B0504020202020204" pitchFamily="34" charset="0"/>
            </a:endParaRPr>
          </a:p>
        </p:txBody>
      </p:sp>
      <p:pic>
        <p:nvPicPr>
          <p:cNvPr id="12" name="Picture 11" descr="A map with a pin on it&#10;&#10;Description automatically generated">
            <a:extLst>
              <a:ext uri="{FF2B5EF4-FFF2-40B4-BE49-F238E27FC236}">
                <a16:creationId xmlns:a16="http://schemas.microsoft.com/office/drawing/2014/main" id="{17C9FEDF-FF6D-F020-FECA-BD1E53A8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05" y="3028879"/>
            <a:ext cx="1526126" cy="152612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9A1FB0-EA27-9C2D-3BD6-1999A9024153}"/>
              </a:ext>
            </a:extLst>
          </p:cNvPr>
          <p:cNvSpPr txBox="1">
            <a:spLocks/>
          </p:cNvSpPr>
          <p:nvPr/>
        </p:nvSpPr>
        <p:spPr>
          <a:xfrm>
            <a:off x="1173076" y="4358640"/>
            <a:ext cx="3581399" cy="775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728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36" indent="0" algn="ctr">
              <a:buNone/>
            </a:pPr>
            <a:r>
              <a:rPr lang="en-US" dirty="0"/>
              <a:t>201 Jupiter Park Dr. Unit 5</a:t>
            </a:r>
            <a:br>
              <a:rPr lang="en-US" sz="1600" dirty="0"/>
            </a:br>
            <a:r>
              <a:rPr lang="en-US" dirty="0"/>
              <a:t>Jupiter, FL 33458</a:t>
            </a:r>
            <a:endParaRPr lang="en-US" sz="1600" dirty="0"/>
          </a:p>
        </p:txBody>
      </p:sp>
      <p:pic>
        <p:nvPicPr>
          <p:cNvPr id="14" name="Picture 13" descr="A grey phone with a black background&#10;&#10;Description automatically generated">
            <a:extLst>
              <a:ext uri="{FF2B5EF4-FFF2-40B4-BE49-F238E27FC236}">
                <a16:creationId xmlns:a16="http://schemas.microsoft.com/office/drawing/2014/main" id="{2C91079A-39F4-AFB3-F2BE-DCAFE088C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71" y="3253821"/>
            <a:ext cx="1276771" cy="127677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E38613-CA5B-E76A-94B4-5784623BC42D}"/>
              </a:ext>
            </a:extLst>
          </p:cNvPr>
          <p:cNvSpPr txBox="1">
            <a:spLocks/>
          </p:cNvSpPr>
          <p:nvPr/>
        </p:nvSpPr>
        <p:spPr>
          <a:xfrm>
            <a:off x="4242552" y="4363622"/>
            <a:ext cx="2296671" cy="38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728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36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/>
              <a:t>1 719-963-4254</a:t>
            </a:r>
          </a:p>
        </p:txBody>
      </p:sp>
      <p:pic>
        <p:nvPicPr>
          <p:cNvPr id="16" name="Picture 15" descr="A black and white envelope with a black square and a white circle&#10;&#10;Description automatically generated with medium confidence">
            <a:extLst>
              <a:ext uri="{FF2B5EF4-FFF2-40B4-BE49-F238E27FC236}">
                <a16:creationId xmlns:a16="http://schemas.microsoft.com/office/drawing/2014/main" id="{E4322176-5AD1-EB22-B40D-F1B15BE9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40" y="3323878"/>
            <a:ext cx="1056790" cy="99036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D15D6A9-9CAB-E71A-909E-C464D86A1C12}"/>
              </a:ext>
            </a:extLst>
          </p:cNvPr>
          <p:cNvSpPr txBox="1">
            <a:spLocks/>
          </p:cNvSpPr>
          <p:nvPr/>
        </p:nvSpPr>
        <p:spPr>
          <a:xfrm>
            <a:off x="5957772" y="3975874"/>
            <a:ext cx="3664633" cy="775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728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36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59436" indent="0" algn="ctr">
              <a:buNone/>
            </a:pPr>
            <a:r>
              <a:rPr lang="en-US" dirty="0">
                <a:hlinkClick r:id="rId6"/>
              </a:rPr>
              <a:t>support@livegood.com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 descr="A yellow chain link on a black background&#10;&#10;Description automatically generated">
            <a:extLst>
              <a:ext uri="{FF2B5EF4-FFF2-40B4-BE49-F238E27FC236}">
                <a16:creationId xmlns:a16="http://schemas.microsoft.com/office/drawing/2014/main" id="{C1E1D98D-84AE-0DD1-5CA4-77E6C66F8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784" y="3418889"/>
            <a:ext cx="895350" cy="895350"/>
          </a:xfrm>
          <a:prstGeom prst="rect">
            <a:avLst/>
          </a:prstGeom>
          <a:effectLst>
            <a:glow rad="101600">
              <a:schemeClr val="accent6">
                <a:lumMod val="40000"/>
                <a:lumOff val="60000"/>
                <a:alpha val="60000"/>
              </a:schemeClr>
            </a:glow>
            <a:outerShdw blurRad="50800" dist="50800" dir="5400000" algn="ctr" rotWithShape="0">
              <a:srgbClr val="FFC000"/>
            </a:outerShdw>
          </a:effec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52FB6E-FAFE-7551-5453-134FB69E2767}"/>
              </a:ext>
            </a:extLst>
          </p:cNvPr>
          <p:cNvSpPr txBox="1">
            <a:spLocks/>
          </p:cNvSpPr>
          <p:nvPr/>
        </p:nvSpPr>
        <p:spPr>
          <a:xfrm>
            <a:off x="8759482" y="4341851"/>
            <a:ext cx="3664633" cy="775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9728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71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36" indent="0" algn="ctr">
              <a:buNone/>
            </a:pPr>
            <a:r>
              <a:rPr lang="en-US" dirty="0"/>
              <a:t>https://www.livegood.com</a:t>
            </a:r>
            <a:r>
              <a:rPr lang="en-US" sz="1600" dirty="0"/>
              <a:t>/</a:t>
            </a:r>
          </a:p>
        </p:txBody>
      </p:sp>
      <p:sp>
        <p:nvSpPr>
          <p:cNvPr id="20" name="TextBox 125">
            <a:extLst>
              <a:ext uri="{FF2B5EF4-FFF2-40B4-BE49-F238E27FC236}">
                <a16:creationId xmlns:a16="http://schemas.microsoft.com/office/drawing/2014/main" id="{CA77E389-C1FA-0F0B-395F-38EF865C6DA5}"/>
              </a:ext>
            </a:extLst>
          </p:cNvPr>
          <p:cNvSpPr txBox="1"/>
          <p:nvPr/>
        </p:nvSpPr>
        <p:spPr>
          <a:xfrm>
            <a:off x="1933575" y="1549514"/>
            <a:ext cx="4267200" cy="13040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1">
            <a:normAutofit/>
          </a:bodyPr>
          <a:lstStyle/>
          <a:p>
            <a:pPr marL="0" algn="l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5400" b="1" dirty="0">
                <a:solidFill>
                  <a:schemeClr val="bg2"/>
                </a:solidFill>
                <a:latin typeface="Arial"/>
              </a:rPr>
              <a:t>DE</a:t>
            </a:r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latin typeface="Arial"/>
              </a:rPr>
              <a:t> 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2D41A-DA58-B270-55A8-8EB7D91A514D}"/>
              </a:ext>
            </a:extLst>
          </p:cNvPr>
          <p:cNvSpPr txBox="1"/>
          <p:nvPr/>
        </p:nvSpPr>
        <p:spPr>
          <a:xfrm>
            <a:off x="509689" y="4317628"/>
            <a:ext cx="914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2022</a:t>
            </a:r>
            <a:r>
              <a:rPr lang="en-US" dirty="0"/>
              <a:t> 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80C3157-C073-9CE7-E14D-EA0B2E83A3EB}"/>
              </a:ext>
            </a:extLst>
          </p:cNvPr>
          <p:cNvSpPr/>
          <p:nvPr/>
        </p:nvSpPr>
        <p:spPr>
          <a:xfrm rot="15817194">
            <a:off x="6666415" y="-3109161"/>
            <a:ext cx="972709" cy="7700714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05178">
            <a:off x="9837001" y="4676491"/>
            <a:ext cx="2285529" cy="195595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22000">
                <a:srgbClr val="F3C053"/>
              </a:gs>
              <a:gs pos="68000">
                <a:srgbClr val="EE37E9"/>
              </a:gs>
              <a:gs pos="92000">
                <a:srgbClr val="584CE0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17391156">
            <a:off x="-199973" y="379989"/>
            <a:ext cx="2685140" cy="2020998"/>
          </a:xfrm>
          <a:custGeom>
            <a:avLst/>
            <a:gdLst/>
            <a:ahLst/>
            <a:cxnLst/>
            <a:rect l="l" t="t" r="r" b="b"/>
            <a:pathLst>
              <a:path w="5501899" h="4162662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309355" y="4380846"/>
                  <a:pt x="3556789" y="4069094"/>
                </a:cubicBezTo>
                <a:cubicBezTo>
                  <a:pt x="2804223" y="3757342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96108" y="388932"/>
            <a:ext cx="9293225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3200" b="1" dirty="0"/>
              <a:t>La </a:t>
            </a:r>
            <a:r>
              <a:rPr lang="en-US" sz="3200" b="1" dirty="0" err="1"/>
              <a:t>transformación</a:t>
            </a:r>
            <a:r>
              <a:rPr lang="en-US" sz="3200" b="1" dirty="0">
                <a:latin typeface="微软雅黑"/>
                <a:ea typeface="微软雅黑"/>
              </a:rPr>
              <a:t> de </a:t>
            </a:r>
            <a:r>
              <a:rPr lang="en-US" sz="3200" b="1" dirty="0" err="1">
                <a:latin typeface="微软雅黑"/>
                <a:ea typeface="微软雅黑"/>
              </a:rPr>
              <a:t>el</a:t>
            </a:r>
            <a:r>
              <a:rPr lang="en-US" sz="3200" b="1" dirty="0">
                <a:latin typeface="微软雅黑"/>
                <a:ea typeface="微软雅黑"/>
              </a:rPr>
              <a:t> </a:t>
            </a:r>
            <a:r>
              <a:rPr lang="en-US" sz="3200" b="1" dirty="0" err="1">
                <a:latin typeface="微软雅黑"/>
                <a:ea typeface="微软雅黑"/>
              </a:rPr>
              <a:t>uso</a:t>
            </a:r>
            <a:r>
              <a:rPr lang="en-US" sz="3200" b="1" dirty="0">
                <a:latin typeface="微软雅黑"/>
                <a:ea typeface="微软雅黑"/>
              </a:rPr>
              <a:t> de </a:t>
            </a:r>
            <a:r>
              <a:rPr lang="en-US" sz="3200" b="1" dirty="0" err="1">
                <a:latin typeface="微软雅黑"/>
                <a:ea typeface="微软雅黑"/>
              </a:rPr>
              <a:t>membresias</a:t>
            </a:r>
            <a:endParaRPr lang="en-US" sz="1100" dirty="0"/>
          </a:p>
        </p:txBody>
      </p:sp>
      <p:sp>
        <p:nvSpPr>
          <p:cNvPr id="5" name="Freeform 5"/>
          <p:cNvSpPr/>
          <p:nvPr/>
        </p:nvSpPr>
        <p:spPr>
          <a:xfrm>
            <a:off x="1253747" y="1400860"/>
            <a:ext cx="2982351" cy="3983255"/>
          </a:xfrm>
          <a:custGeom>
            <a:avLst/>
            <a:gdLst/>
            <a:ahLst/>
            <a:cxnLst/>
            <a:rect l="l" t="t" r="r" b="b"/>
            <a:pathLst>
              <a:path w="2982351" h="3938954">
                <a:moveTo>
                  <a:pt x="0" y="0"/>
                </a:moveTo>
                <a:lnTo>
                  <a:pt x="2982351" y="0"/>
                </a:lnTo>
                <a:lnTo>
                  <a:pt x="2982351" y="511466"/>
                </a:lnTo>
                <a:lnTo>
                  <a:pt x="2704514" y="672611"/>
                </a:lnTo>
                <a:lnTo>
                  <a:pt x="2982351" y="833757"/>
                </a:lnTo>
                <a:lnTo>
                  <a:pt x="2982351" y="3938954"/>
                </a:lnTo>
                <a:lnTo>
                  <a:pt x="0" y="3938954"/>
                </a:lnTo>
                <a:lnTo>
                  <a:pt x="0" y="833757"/>
                </a:lnTo>
                <a:lnTo>
                  <a:pt x="277837" y="672611"/>
                </a:lnTo>
                <a:lnTo>
                  <a:pt x="0" y="511466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96108" y="1511486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>
                <a:solidFill>
                  <a:schemeClr val="accent1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sp>
        <p:nvSpPr>
          <p:cNvPr id="7" name="Freeform 7"/>
          <p:cNvSpPr/>
          <p:nvPr/>
        </p:nvSpPr>
        <p:spPr>
          <a:xfrm>
            <a:off x="4575285" y="1400860"/>
            <a:ext cx="2982351" cy="3983255"/>
          </a:xfrm>
          <a:custGeom>
            <a:avLst/>
            <a:gdLst/>
            <a:ahLst/>
            <a:cxnLst/>
            <a:rect l="l" t="t" r="r" b="b"/>
            <a:pathLst>
              <a:path w="2982351" h="3938954">
                <a:moveTo>
                  <a:pt x="0" y="0"/>
                </a:moveTo>
                <a:lnTo>
                  <a:pt x="2982351" y="0"/>
                </a:lnTo>
                <a:lnTo>
                  <a:pt x="2982351" y="511466"/>
                </a:lnTo>
                <a:lnTo>
                  <a:pt x="2704514" y="672611"/>
                </a:lnTo>
                <a:lnTo>
                  <a:pt x="2982351" y="833757"/>
                </a:lnTo>
                <a:lnTo>
                  <a:pt x="2982351" y="3938954"/>
                </a:lnTo>
                <a:lnTo>
                  <a:pt x="0" y="3938954"/>
                </a:lnTo>
                <a:lnTo>
                  <a:pt x="0" y="833757"/>
                </a:lnTo>
                <a:lnTo>
                  <a:pt x="277837" y="672611"/>
                </a:lnTo>
                <a:lnTo>
                  <a:pt x="0" y="511466"/>
                </a:ln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717647" y="1511485"/>
            <a:ext cx="697628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 dirty="0">
                <a:solidFill>
                  <a:schemeClr val="accent2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sp>
        <p:nvSpPr>
          <p:cNvPr id="9" name="Freeform 9"/>
          <p:cNvSpPr/>
          <p:nvPr/>
        </p:nvSpPr>
        <p:spPr>
          <a:xfrm>
            <a:off x="7896824" y="1398627"/>
            <a:ext cx="2982351" cy="3983255"/>
          </a:xfrm>
          <a:custGeom>
            <a:avLst/>
            <a:gdLst/>
            <a:ahLst/>
            <a:cxnLst/>
            <a:rect l="l" t="t" r="r" b="b"/>
            <a:pathLst>
              <a:path w="2982351" h="3938954">
                <a:moveTo>
                  <a:pt x="0" y="0"/>
                </a:moveTo>
                <a:lnTo>
                  <a:pt x="2982351" y="0"/>
                </a:lnTo>
                <a:lnTo>
                  <a:pt x="2982351" y="511466"/>
                </a:lnTo>
                <a:lnTo>
                  <a:pt x="2704514" y="672611"/>
                </a:lnTo>
                <a:lnTo>
                  <a:pt x="2982351" y="833757"/>
                </a:lnTo>
                <a:lnTo>
                  <a:pt x="2982351" y="3938954"/>
                </a:lnTo>
                <a:lnTo>
                  <a:pt x="0" y="3938954"/>
                </a:lnTo>
                <a:lnTo>
                  <a:pt x="0" y="833757"/>
                </a:lnTo>
                <a:lnTo>
                  <a:pt x="277837" y="672611"/>
                </a:lnTo>
                <a:lnTo>
                  <a:pt x="0" y="511466"/>
                </a:lnTo>
                <a:close/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039184" y="1511484"/>
            <a:ext cx="697628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>
                <a:solidFill>
                  <a:schemeClr val="accent3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310340" y="2289575"/>
            <a:ext cx="2890921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Calidad que excede las expectativas</a:t>
            </a:r>
            <a:r>
              <a:rPr lang="es-ES" sz="11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289184" y="2944935"/>
            <a:ext cx="2903610" cy="7916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/>
              <a:t>Garantía de 90 días o devolución de tu dinero</a:t>
            </a:r>
            <a:endParaRPr lang="zh-CN" altLang="en-US" sz="1600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51570" y="2289575"/>
            <a:ext cx="2890921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Porcentaje de retención realmente impresionante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4664052" y="2944935"/>
            <a:ext cx="2903610" cy="7916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/>
              <a:t>Más de 2 millones de miembros en tiempo récord.</a:t>
            </a:r>
            <a:endParaRPr lang="zh-CN" altLang="en-US" sz="1600" b="0" i="0" u="none" baseline="0" dirty="0">
              <a:solidFill>
                <a:srgbClr val="000000">
                  <a:lumMod val="50000"/>
                  <a:lumOff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53418" y="2306993"/>
            <a:ext cx="2890921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Precios que son difíciles de superar</a:t>
            </a:r>
            <a:r>
              <a:rPr lang="es-ES" sz="1100" dirty="0"/>
              <a:t>.</a:t>
            </a:r>
            <a:endParaRPr lang="en-US" sz="1100" dirty="0"/>
          </a:p>
        </p:txBody>
      </p:sp>
      <p:sp>
        <p:nvSpPr>
          <p:cNvPr id="16" name="AutoShape 16"/>
          <p:cNvSpPr/>
          <p:nvPr/>
        </p:nvSpPr>
        <p:spPr>
          <a:xfrm>
            <a:off x="7930690" y="2996436"/>
            <a:ext cx="2903610" cy="7916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2">
                    <a:lumMod val="50000"/>
                  </a:schemeClr>
                </a:solidFill>
              </a:rPr>
              <a:t>Hoy en día, ahorrar dinero se ha vuelto esencial.</a:t>
            </a:r>
            <a:endParaRPr lang="zh-CN" altLang="en-US" sz="1600" i="0" u="none" baseline="0" dirty="0">
              <a:solidFill>
                <a:schemeClr val="bg2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1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4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B0902-7F52-CB5A-713F-EF88EB9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3583AB-B718-537F-D099-9B4FFCAA8CDA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C3293EE-FD98-74CE-0842-DAD7F0A76F96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23605259-6E64-D91C-7A5B-4763A45C1DDA}"/>
              </a:ext>
            </a:extLst>
          </p:cNvPr>
          <p:cNvSpPr/>
          <p:nvPr/>
        </p:nvSpPr>
        <p:spPr>
          <a:xfrm>
            <a:off x="7504367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BE1D6B8-AD16-DECE-0BDB-349FDC9EEF12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B480BCF1-9CFD-E6A2-1BBF-F207F065EB63}"/>
              </a:ext>
            </a:extLst>
          </p:cNvPr>
          <p:cNvCxnSpPr/>
          <p:nvPr/>
        </p:nvCxnSpPr>
        <p:spPr>
          <a:xfrm flipH="1">
            <a:off x="10058400" y="4776412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ED3C3751-43CD-0BF8-9C89-9C6AA6EAE2C3}"/>
              </a:ext>
            </a:extLst>
          </p:cNvPr>
          <p:cNvCxnSpPr/>
          <p:nvPr/>
        </p:nvCxnSpPr>
        <p:spPr>
          <a:xfrm>
            <a:off x="4744516" y="2204960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C76A0BEA-DBE2-91A8-A7C2-EE30476B390B}"/>
              </a:ext>
            </a:extLst>
          </p:cNvPr>
          <p:cNvCxnSpPr/>
          <p:nvPr/>
        </p:nvCxnSpPr>
        <p:spPr>
          <a:xfrm>
            <a:off x="6105821" y="4343542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36" name="AutoShape 35">
            <a:extLst>
              <a:ext uri="{FF2B5EF4-FFF2-40B4-BE49-F238E27FC236}">
                <a16:creationId xmlns:a16="http://schemas.microsoft.com/office/drawing/2014/main" id="{6C49C9DB-AA38-7FCA-2124-13C709250FF7}"/>
              </a:ext>
            </a:extLst>
          </p:cNvPr>
          <p:cNvSpPr/>
          <p:nvPr/>
        </p:nvSpPr>
        <p:spPr>
          <a:xfrm>
            <a:off x="271770" y="171483"/>
            <a:ext cx="10091429" cy="742576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C00000"/>
                </a:solidFill>
              </a:rPr>
              <a:t>¿</a:t>
            </a:r>
            <a:r>
              <a:rPr lang="en-US" sz="3600" b="1" dirty="0" err="1">
                <a:solidFill>
                  <a:srgbClr val="C00000"/>
                </a:solidFill>
              </a:rPr>
              <a:t>Quién</a:t>
            </a:r>
            <a:r>
              <a:rPr lang="en-US" altLang="zh-CN" sz="3600" b="1" dirty="0">
                <a:solidFill>
                  <a:srgbClr val="C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dirty="0" err="1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puede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dirty="0" err="1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beneficiarse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de </a:t>
            </a:r>
            <a:r>
              <a:rPr lang="en-US" altLang="zh-CN" sz="3600" b="1" dirty="0" err="1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esto</a:t>
            </a:r>
            <a:r>
              <a:rPr lang="en-US" sz="3600" b="1" dirty="0">
                <a:solidFill>
                  <a:srgbClr val="C00000"/>
                </a:solidFill>
              </a:rPr>
              <a:t>?</a:t>
            </a:r>
            <a:endParaRPr lang="zh-CN" altLang="en-US" sz="3600" b="1" i="0" u="none" baseline="0" dirty="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832238-F5E0-01A2-EA5E-132B43F17A74}"/>
              </a:ext>
            </a:extLst>
          </p:cNvPr>
          <p:cNvSpPr txBox="1">
            <a:spLocks noChangeAspect="1"/>
          </p:cNvSpPr>
          <p:nvPr/>
        </p:nvSpPr>
        <p:spPr>
          <a:xfrm>
            <a:off x="271770" y="264695"/>
            <a:ext cx="5423613" cy="531314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/>
          </a:p>
          <a:p>
            <a:pPr marL="0" indent="0">
              <a:buFont typeface="Arial" pitchFamily="34" charset="0"/>
              <a:buNone/>
            </a:pPr>
            <a:endParaRPr lang="en-US" sz="1600" dirty="0"/>
          </a:p>
        </p:txBody>
      </p:sp>
      <p:pic>
        <p:nvPicPr>
          <p:cNvPr id="7" name="Picture 6" descr="A person taking a selfie&#10;&#10;AI-generated content may be incorrect.">
            <a:extLst>
              <a:ext uri="{FF2B5EF4-FFF2-40B4-BE49-F238E27FC236}">
                <a16:creationId xmlns:a16="http://schemas.microsoft.com/office/drawing/2014/main" id="{7AB8BE31-645C-C132-59B3-7FA96008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4787" y="2204960"/>
            <a:ext cx="969060" cy="956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F553E-9C4E-CE65-68FB-BB70944F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7" b="6597"/>
          <a:stretch/>
        </p:blipFill>
        <p:spPr>
          <a:xfrm>
            <a:off x="1964102" y="4502587"/>
            <a:ext cx="1102133" cy="956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erson in a suit&#10;&#10;AI-generated content may be incorrect.">
            <a:extLst>
              <a:ext uri="{FF2B5EF4-FFF2-40B4-BE49-F238E27FC236}">
                <a16:creationId xmlns:a16="http://schemas.microsoft.com/office/drawing/2014/main" id="{41A3E3E6-5CB4-87C8-B079-9E5887BF7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777" y="3545872"/>
            <a:ext cx="1102132" cy="956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erson in a green shirt&#10;&#10;AI-generated content may be incorrect.">
            <a:extLst>
              <a:ext uri="{FF2B5EF4-FFF2-40B4-BE49-F238E27FC236}">
                <a16:creationId xmlns:a16="http://schemas.microsoft.com/office/drawing/2014/main" id="{FDDCFCD2-87EF-AEC0-D453-A9A9D1149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012" y="3450157"/>
            <a:ext cx="1083007" cy="1036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C79498FC-911D-2DEA-D01A-C801F7B00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7175" y="1306766"/>
            <a:ext cx="969060" cy="956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person with a mustache taking a selfie&#10;&#10;AI-generated content may be incorrect.">
            <a:extLst>
              <a:ext uri="{FF2B5EF4-FFF2-40B4-BE49-F238E27FC236}">
                <a16:creationId xmlns:a16="http://schemas.microsoft.com/office/drawing/2014/main" id="{E00B9924-9D6B-1E82-EB6A-29CF8762C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60" y="2012442"/>
            <a:ext cx="969060" cy="9567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E96CF740-3482-EA80-58F3-C00B89A83944}"/>
              </a:ext>
            </a:extLst>
          </p:cNvPr>
          <p:cNvSpPr txBox="1">
            <a:spLocks/>
          </p:cNvSpPr>
          <p:nvPr/>
        </p:nvSpPr>
        <p:spPr>
          <a:xfrm>
            <a:off x="1788300" y="2130447"/>
            <a:ext cx="2119976" cy="51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Gustavo Melgoza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3335E340-9181-6AF1-BE30-52743757A3CD}"/>
              </a:ext>
            </a:extLst>
          </p:cNvPr>
          <p:cNvSpPr txBox="1">
            <a:spLocks/>
          </p:cNvSpPr>
          <p:nvPr/>
        </p:nvSpPr>
        <p:spPr>
          <a:xfrm>
            <a:off x="363928" y="3044630"/>
            <a:ext cx="1424372" cy="371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600" dirty="0"/>
              <a:t>Efrain Gallegos</a:t>
            </a:r>
          </a:p>
          <a:p>
            <a:pPr lvl="1"/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ED031501-8F44-224B-9D6C-987EE88A8470}"/>
              </a:ext>
            </a:extLst>
          </p:cNvPr>
          <p:cNvSpPr txBox="1">
            <a:spLocks/>
          </p:cNvSpPr>
          <p:nvPr/>
        </p:nvSpPr>
        <p:spPr>
          <a:xfrm>
            <a:off x="672803" y="4515180"/>
            <a:ext cx="1424372" cy="51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Blas Castellon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4196CE61-A899-98BE-77A5-E72B4406810C}"/>
              </a:ext>
            </a:extLst>
          </p:cNvPr>
          <p:cNvSpPr txBox="1">
            <a:spLocks/>
          </p:cNvSpPr>
          <p:nvPr/>
        </p:nvSpPr>
        <p:spPr>
          <a:xfrm>
            <a:off x="2692601" y="4644771"/>
            <a:ext cx="1424372" cy="51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Miguel Lopez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8BD5A7C9-1FB3-845C-3F84-885556693A9F}"/>
              </a:ext>
            </a:extLst>
          </p:cNvPr>
          <p:cNvSpPr txBox="1">
            <a:spLocks/>
          </p:cNvSpPr>
          <p:nvPr/>
        </p:nvSpPr>
        <p:spPr>
          <a:xfrm>
            <a:off x="3529997" y="3331113"/>
            <a:ext cx="1424372" cy="51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Martin 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B84A6682-968C-F157-A52A-8CF624FE9E83}"/>
              </a:ext>
            </a:extLst>
          </p:cNvPr>
          <p:cNvSpPr txBox="1">
            <a:spLocks/>
          </p:cNvSpPr>
          <p:nvPr/>
        </p:nvSpPr>
        <p:spPr>
          <a:xfrm>
            <a:off x="3541894" y="3021872"/>
            <a:ext cx="1424372" cy="51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Oscar 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C9BC8B3-80F5-13B1-C457-492E3EF1D11A}"/>
              </a:ext>
            </a:extLst>
          </p:cNvPr>
          <p:cNvSpPr txBox="1">
            <a:spLocks/>
          </p:cNvSpPr>
          <p:nvPr/>
        </p:nvSpPr>
        <p:spPr>
          <a:xfrm>
            <a:off x="4796816" y="2207998"/>
            <a:ext cx="6929026" cy="7611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Toda persona interesada en lograr un cambio positivo en sus finanzas.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558DAF1-09BD-C2EA-D819-3BC1EC0D8299}"/>
              </a:ext>
            </a:extLst>
          </p:cNvPr>
          <p:cNvSpPr txBox="1">
            <a:spLocks/>
          </p:cNvSpPr>
          <p:nvPr/>
        </p:nvSpPr>
        <p:spPr>
          <a:xfrm>
            <a:off x="4744516" y="3263070"/>
            <a:ext cx="7219032" cy="7611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Para quienes han intentado emprender un negocio y aún no han tenido éxito.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43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9095" y="1051658"/>
            <a:ext cx="13049246" cy="4703254"/>
            <a:chOff x="2205586" y="1273538"/>
            <a:chExt cx="16374166" cy="5901636"/>
          </a:xfrm>
          <a:solidFill>
            <a:srgbClr val="FFFFFF">
              <a:lumMod val="95000"/>
            </a:srgbClr>
          </a:solidFill>
        </p:grpSpPr>
        <p:sp>
          <p:nvSpPr>
            <p:cNvPr id="3" name="Freeform 3"/>
            <p:cNvSpPr/>
            <p:nvPr/>
          </p:nvSpPr>
          <p:spPr>
            <a:xfrm>
              <a:off x="10939120" y="1273538"/>
              <a:ext cx="3084528" cy="2648902"/>
            </a:xfrm>
            <a:custGeom>
              <a:avLst/>
              <a:gdLst/>
              <a:ahLst/>
              <a:cxnLst/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4" name="Freeform 4"/>
            <p:cNvSpPr/>
            <p:nvPr/>
          </p:nvSpPr>
          <p:spPr>
            <a:xfrm>
              <a:off x="2205586" y="1975904"/>
              <a:ext cx="3114830" cy="2303670"/>
            </a:xfrm>
            <a:custGeom>
              <a:avLst/>
              <a:gdLst/>
              <a:ahLst/>
              <a:cxnLst/>
              <a:rect l="l" t="t" r="r" b="b"/>
              <a:pathLst>
                <a:path w="5501899" h="4069103">
                  <a:moveTo>
                    <a:pt x="203989" y="2575574"/>
                  </a:moveTo>
                  <a:cubicBezTo>
                    <a:pt x="485929" y="2286014"/>
                    <a:pt x="1349529" y="2151394"/>
                    <a:pt x="1910869" y="1722134"/>
                  </a:cubicBezTo>
                  <a:cubicBezTo>
                    <a:pt x="2472209" y="1292874"/>
                    <a:pt x="3008149" y="-5066"/>
                    <a:pt x="3572029" y="14"/>
                  </a:cubicBezTo>
                  <a:cubicBezTo>
                    <a:pt x="4135909" y="5094"/>
                    <a:pt x="5009669" y="1176034"/>
                    <a:pt x="5294149" y="1752614"/>
                  </a:cubicBezTo>
                  <a:cubicBezTo>
                    <a:pt x="5578629" y="2329194"/>
                    <a:pt x="5568469" y="3073414"/>
                    <a:pt x="5278909" y="3459494"/>
                  </a:cubicBezTo>
                  <a:cubicBezTo>
                    <a:pt x="4989349" y="3845574"/>
                    <a:pt x="4123209" y="4066554"/>
                    <a:pt x="3556789" y="4069094"/>
                  </a:cubicBezTo>
                  <a:cubicBezTo>
                    <a:pt x="2990369" y="4071634"/>
                    <a:pt x="2436649" y="3576334"/>
                    <a:pt x="1880389" y="3474734"/>
                  </a:cubicBezTo>
                  <a:cubicBezTo>
                    <a:pt x="1324129" y="3373134"/>
                    <a:pt x="501169" y="3606814"/>
                    <a:pt x="219229" y="3459494"/>
                  </a:cubicBezTo>
                  <a:cubicBezTo>
                    <a:pt x="-62711" y="3312174"/>
                    <a:pt x="-77951" y="2865134"/>
                    <a:pt x="203989" y="2575574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4814109" y="4528435"/>
              <a:ext cx="3540088" cy="2646739"/>
            </a:xfrm>
            <a:custGeom>
              <a:avLst/>
              <a:gdLst/>
              <a:ahLst/>
              <a:cxnLst/>
              <a:rect l="l" t="t" r="r" b="b"/>
              <a:pathLst>
                <a:path w="8535771" h="6381750">
                  <a:moveTo>
                    <a:pt x="1715869" y="1181100"/>
                  </a:moveTo>
                  <a:cubicBezTo>
                    <a:pt x="1153894" y="1463675"/>
                    <a:pt x="-252631" y="2886075"/>
                    <a:pt x="39469" y="3752850"/>
                  </a:cubicBezTo>
                  <a:cubicBezTo>
                    <a:pt x="331569" y="4619625"/>
                    <a:pt x="2617569" y="6381750"/>
                    <a:pt x="3468469" y="6381750"/>
                  </a:cubicBezTo>
                  <a:cubicBezTo>
                    <a:pt x="4319369" y="6381750"/>
                    <a:pt x="4300319" y="4473575"/>
                    <a:pt x="5144869" y="3752850"/>
                  </a:cubicBezTo>
                  <a:cubicBezTo>
                    <a:pt x="5989419" y="3032125"/>
                    <a:pt x="8532594" y="2682875"/>
                    <a:pt x="8535769" y="2057400"/>
                  </a:cubicBezTo>
                  <a:cubicBezTo>
                    <a:pt x="8538944" y="1431925"/>
                    <a:pt x="6017994" y="0"/>
                    <a:pt x="5163919" y="0"/>
                  </a:cubicBezTo>
                  <a:cubicBezTo>
                    <a:pt x="4309844" y="0"/>
                    <a:pt x="3979644" y="1860550"/>
                    <a:pt x="3411319" y="2057400"/>
                  </a:cubicBezTo>
                  <a:cubicBezTo>
                    <a:pt x="2842994" y="2254250"/>
                    <a:pt x="2277844" y="898525"/>
                    <a:pt x="1715869" y="1181100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 rot="17586099">
              <a:off x="15488470" y="3667405"/>
              <a:ext cx="3056930" cy="3125635"/>
            </a:xfrm>
            <a:custGeom>
              <a:avLst/>
              <a:gdLst/>
              <a:ahLst/>
              <a:cxnLst/>
              <a:rect l="l" t="t" r="r" b="b"/>
              <a:pathLst>
                <a:path w="5114329" h="5229277">
                  <a:moveTo>
                    <a:pt x="3418879" y="5229277"/>
                  </a:moveTo>
                  <a:cubicBezTo>
                    <a:pt x="2850554" y="5229277"/>
                    <a:pt x="326429" y="4787952"/>
                    <a:pt x="47029" y="4352977"/>
                  </a:cubicBezTo>
                  <a:cubicBezTo>
                    <a:pt x="-232371" y="3918002"/>
                    <a:pt x="1745654" y="3194102"/>
                    <a:pt x="1742479" y="2619427"/>
                  </a:cubicBezTo>
                  <a:cubicBezTo>
                    <a:pt x="1739304" y="2044752"/>
                    <a:pt x="-257771" y="1330377"/>
                    <a:pt x="27979" y="904927"/>
                  </a:cubicBezTo>
                  <a:cubicBezTo>
                    <a:pt x="313729" y="479477"/>
                    <a:pt x="2609254" y="-219023"/>
                    <a:pt x="3456979" y="66727"/>
                  </a:cubicBezTo>
                  <a:cubicBezTo>
                    <a:pt x="4304704" y="352477"/>
                    <a:pt x="5114329" y="1905052"/>
                    <a:pt x="5114329" y="2619427"/>
                  </a:cubicBezTo>
                  <a:cubicBezTo>
                    <a:pt x="5114329" y="3333802"/>
                    <a:pt x="3736379" y="3921177"/>
                    <a:pt x="3456979" y="4352977"/>
                  </a:cubicBezTo>
                  <a:cubicBezTo>
                    <a:pt x="3177579" y="4784777"/>
                    <a:pt x="3987204" y="5229277"/>
                    <a:pt x="3418879" y="5229277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178982" y="1501213"/>
            <a:ext cx="3064936" cy="4760691"/>
          </a:xfrm>
          <a:prstGeom prst="rect">
            <a:avLst/>
          </a:pr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8" name="AutoShape 8"/>
          <p:cNvSpPr/>
          <p:nvPr/>
        </p:nvSpPr>
        <p:spPr>
          <a:xfrm>
            <a:off x="7775109" y="1501213"/>
            <a:ext cx="3064936" cy="4760691"/>
          </a:xfrm>
          <a:prstGeom prst="rect">
            <a:avLst/>
          </a:pr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10" name="TextBox 10"/>
          <p:cNvSpPr txBox="1"/>
          <p:nvPr/>
        </p:nvSpPr>
        <p:spPr>
          <a:xfrm>
            <a:off x="2974974" y="466883"/>
            <a:ext cx="6242050" cy="76944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4400" dirty="0">
                <a:latin typeface="微软雅黑"/>
                <a:ea typeface="微软雅黑"/>
              </a:rPr>
              <a:t> </a:t>
            </a:r>
            <a:r>
              <a:rPr lang="en-US" sz="4400" b="1" dirty="0"/>
              <a:t>¿Por </a:t>
            </a:r>
            <a:r>
              <a:rPr lang="en-US" sz="4400" b="1" dirty="0" err="1"/>
              <a:t>qué</a:t>
            </a:r>
            <a:r>
              <a:rPr lang="en-US" sz="4400" b="1" dirty="0"/>
              <a:t> </a:t>
            </a:r>
            <a:r>
              <a:rPr lang="en-US" sz="4400" b="1" dirty="0" err="1"/>
              <a:t>esto</a:t>
            </a:r>
            <a:r>
              <a:rPr lang="en-US" sz="4400" b="1" dirty="0"/>
              <a:t> </a:t>
            </a:r>
            <a:r>
              <a:rPr lang="en-US" sz="4400" b="1" dirty="0" err="1"/>
              <a:t>funciona</a:t>
            </a:r>
            <a:r>
              <a:rPr lang="en-US" sz="4400" b="1" dirty="0"/>
              <a:t>?</a:t>
            </a:r>
          </a:p>
        </p:txBody>
      </p:sp>
      <p:sp>
        <p:nvSpPr>
          <p:cNvPr id="11" name="Freeform 11"/>
          <p:cNvSpPr/>
          <p:nvPr/>
        </p:nvSpPr>
        <p:spPr>
          <a:xfrm>
            <a:off x="2370745" y="1633066"/>
            <a:ext cx="681410" cy="691248"/>
          </a:xfrm>
          <a:custGeom>
            <a:avLst/>
            <a:gdLst/>
            <a:ahLst/>
            <a:cxnLst/>
            <a:rect l="l" t="t" r="r" b="b"/>
            <a:pathLst>
              <a:path w="500" h="508">
                <a:moveTo>
                  <a:pt x="375" y="188"/>
                </a:move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8"/>
                </a:cubicBezTo>
                <a:cubicBezTo>
                  <a:pt x="0" y="291"/>
                  <a:pt x="84" y="375"/>
                  <a:pt x="188" y="375"/>
                </a:cubicBezTo>
                <a:cubicBezTo>
                  <a:pt x="291" y="375"/>
                  <a:pt x="375" y="291"/>
                  <a:pt x="375" y="188"/>
                </a:cubicBezTo>
                <a:close/>
                <a:moveTo>
                  <a:pt x="188" y="328"/>
                </a:moveTo>
                <a:cubicBezTo>
                  <a:pt x="110" y="328"/>
                  <a:pt x="47" y="265"/>
                  <a:pt x="47" y="188"/>
                </a:cubicBezTo>
                <a:cubicBezTo>
                  <a:pt x="47" y="110"/>
                  <a:pt x="110" y="47"/>
                  <a:pt x="188" y="47"/>
                </a:cubicBezTo>
                <a:cubicBezTo>
                  <a:pt x="265" y="47"/>
                  <a:pt x="328" y="110"/>
                  <a:pt x="328" y="188"/>
                </a:cubicBezTo>
                <a:cubicBezTo>
                  <a:pt x="328" y="265"/>
                  <a:pt x="265" y="328"/>
                  <a:pt x="188" y="328"/>
                </a:cubicBezTo>
                <a:close/>
                <a:moveTo>
                  <a:pt x="500" y="466"/>
                </a:moveTo>
                <a:lnTo>
                  <a:pt x="458" y="508"/>
                </a:lnTo>
                <a:lnTo>
                  <a:pt x="314" y="364"/>
                </a:lnTo>
                <a:lnTo>
                  <a:pt x="356" y="322"/>
                </a:lnTo>
                <a:lnTo>
                  <a:pt x="500" y="466"/>
                </a:ln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 dirty="0"/>
          </a:p>
        </p:txBody>
      </p:sp>
      <p:sp>
        <p:nvSpPr>
          <p:cNvPr id="13" name="Freeform 13"/>
          <p:cNvSpPr/>
          <p:nvPr/>
        </p:nvSpPr>
        <p:spPr>
          <a:xfrm>
            <a:off x="9125006" y="1633589"/>
            <a:ext cx="691248" cy="690201"/>
          </a:xfrm>
          <a:custGeom>
            <a:avLst/>
            <a:gdLst/>
            <a:ahLst/>
            <a:cxnLst/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4" name="AutoShape 14"/>
          <p:cNvSpPr/>
          <p:nvPr/>
        </p:nvSpPr>
        <p:spPr>
          <a:xfrm>
            <a:off x="1958342" y="5774016"/>
            <a:ext cx="1553895" cy="324000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958342" y="5717961"/>
            <a:ext cx="1561206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000" b="0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gency FB"/>
                <a:ea typeface="Agency FB"/>
              </a:rPr>
              <a:t>PART 01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8601716" y="5705487"/>
            <a:ext cx="1553895" cy="324000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8701327" y="5667432"/>
            <a:ext cx="1561206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000" b="0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gency FB"/>
                <a:ea typeface="Agency FB"/>
              </a:rPr>
              <a:t>PART 02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1274855" y="2945569"/>
            <a:ext cx="2752566" cy="199689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微软雅黑"/>
                <a:ea typeface="微软雅黑"/>
              </a:rPr>
              <a:t> </a:t>
            </a:r>
            <a:r>
              <a:rPr lang="es-ES" sz="1400" dirty="0"/>
              <a:t>El ganar dinero está basado en la activación de la membresía, la cual te permite consumir productos cuando sea necesario, con descuentos exclusivos difíciles de igualar.</a:t>
            </a:r>
            <a:endParaRPr lang="zh-CN" altLang="en-US" sz="1400" b="0" i="0" u="none" baseline="0" dirty="0">
              <a:latin typeface="微软雅黑"/>
              <a:ea typeface="微软雅黑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4367" y="2483285"/>
            <a:ext cx="3028509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Livegood</a:t>
            </a:r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endParaRPr lang="en-US" sz="1100" dirty="0"/>
          </a:p>
        </p:txBody>
      </p:sp>
      <p:sp>
        <p:nvSpPr>
          <p:cNvPr id="23" name="TextBox 23"/>
          <p:cNvSpPr txBox="1"/>
          <p:nvPr/>
        </p:nvSpPr>
        <p:spPr>
          <a:xfrm>
            <a:off x="7745104" y="2335175"/>
            <a:ext cx="302850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dirty="0">
                <a:latin typeface="微软雅黑"/>
                <a:ea typeface="微软雅黑"/>
              </a:rPr>
              <a:t> </a:t>
            </a:r>
            <a:r>
              <a:rPr lang="en-US" b="1" dirty="0"/>
              <a:t>La </a:t>
            </a:r>
            <a:r>
              <a:rPr lang="en-US" b="1" dirty="0" err="1"/>
              <a:t>manera</a:t>
            </a:r>
            <a:r>
              <a:rPr lang="en-US" b="1" dirty="0"/>
              <a:t> </a:t>
            </a:r>
            <a:r>
              <a:rPr lang="en-US" b="1" dirty="0" err="1"/>
              <a:t>tradicional</a:t>
            </a:r>
            <a:endParaRPr lang="en-US" b="1" dirty="0"/>
          </a:p>
        </p:txBody>
      </p:sp>
      <p:sp>
        <p:nvSpPr>
          <p:cNvPr id="24" name="AutoShape 24"/>
          <p:cNvSpPr/>
          <p:nvPr/>
        </p:nvSpPr>
        <p:spPr>
          <a:xfrm>
            <a:off x="7931294" y="2945569"/>
            <a:ext cx="2752566" cy="7042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微软雅黑"/>
                <a:ea typeface="微软雅黑"/>
              </a:rPr>
              <a:t> </a:t>
            </a:r>
            <a:r>
              <a:rPr lang="es-ES" sz="1400" dirty="0"/>
              <a:t>El ingreso se genera a través de la compra y venta del producto.</a:t>
            </a:r>
            <a:endParaRPr lang="zh-CN" altLang="en-US" sz="1400" b="0" i="0" u="none" baseline="0" dirty="0">
              <a:solidFill>
                <a:srgbClr val="FFFFFF">
                  <a:lumMod val="95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3" grpId="0" animBg="1"/>
      <p:bldP spid="14" grpId="0" animBg="1"/>
      <p:bldP spid="15" grpId="0"/>
      <p:bldP spid="16" grpId="0" animBg="1"/>
      <p:bldP spid="17" grpId="0"/>
      <p:bldP spid="20" grpId="0"/>
      <p:bldP spid="21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88464" y="270779"/>
            <a:ext cx="8621553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3600" b="1" dirty="0"/>
              <a:t>Presta </a:t>
            </a:r>
            <a:r>
              <a:rPr lang="en-US" sz="3600" b="1" dirty="0" err="1"/>
              <a:t>atención</a:t>
            </a:r>
            <a:r>
              <a:rPr lang="en-US" sz="3600" b="1" dirty="0"/>
              <a:t> a </a:t>
            </a:r>
            <a:r>
              <a:rPr lang="en-US" sz="3600" b="1" dirty="0" err="1"/>
              <a:t>esto</a:t>
            </a:r>
            <a:r>
              <a:rPr lang="en-US" sz="3600" b="1" dirty="0"/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4800" y="-54215"/>
            <a:ext cx="1484640" cy="1728796"/>
            <a:chOff x="3044657" y="991564"/>
            <a:chExt cx="1484640" cy="1728796"/>
          </a:xfrm>
        </p:grpSpPr>
        <p:sp>
          <p:nvSpPr>
            <p:cNvPr id="5" name="Freeform 5"/>
            <p:cNvSpPr/>
            <p:nvPr/>
          </p:nvSpPr>
          <p:spPr>
            <a:xfrm rot="3595803">
              <a:off x="2922579" y="1113642"/>
              <a:ext cx="1728796" cy="1484640"/>
            </a:xfrm>
            <a:custGeom>
              <a:avLst/>
              <a:gdLst/>
              <a:ahLst/>
              <a:cxnLst/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38000">
                  <a:srgbClr val="FE934B"/>
                </a:gs>
                <a:gs pos="71000">
                  <a:srgbClr val="F3C053"/>
                </a:gs>
              </a:gsLst>
              <a:lin ang="8100000"/>
            </a:gradFill>
            <a:ln cap="flat" cmpd="sng">
              <a:prstDash val="solid"/>
            </a:ln>
            <a:effectLst>
              <a:outerShdw blurRad="647700" sx="102000" sy="102000" algn="ctr" rotWithShape="0">
                <a:srgbClr val="000000">
                  <a:alpha val="18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52917" y="1745605"/>
              <a:ext cx="1150808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en-US" sz="3200" b="1" i="0" u="none" baseline="0">
                  <a:solidFill>
                    <a:srgbClr val="FFFFFF"/>
                  </a:solidFill>
                  <a:latin typeface="Agency FB"/>
                  <a:ea typeface="Agency FB"/>
                </a:rPr>
                <a:t>PART</a:t>
              </a:r>
              <a:endParaRPr lang="en-US" sz="1100"/>
            </a:p>
          </p:txBody>
        </p:sp>
      </p:grpSp>
      <p:pic>
        <p:nvPicPr>
          <p:cNvPr id="7" name="Picture 6" descr="A close-up of a logo&#10;&#10;AI-generated content may be incorrect.">
            <a:extLst>
              <a:ext uri="{FF2B5EF4-FFF2-40B4-BE49-F238E27FC236}">
                <a16:creationId xmlns:a16="http://schemas.microsoft.com/office/drawing/2014/main" id="{A33924AE-4BD7-316D-47F9-3A5CF97A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67133"/>
            <a:ext cx="4050886" cy="3475292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30A5ADE0-F5A6-A4B2-344E-2F8EBC50B3EA}"/>
              </a:ext>
            </a:extLst>
          </p:cNvPr>
          <p:cNvSpPr txBox="1"/>
          <p:nvPr/>
        </p:nvSpPr>
        <p:spPr>
          <a:xfrm>
            <a:off x="-381000" y="2294251"/>
            <a:ext cx="676686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s-ES" dirty="0"/>
              <a:t>Tener una membresía de Costco no te obliga a comprar</a:t>
            </a:r>
            <a:r>
              <a:rPr lang="es-ES" sz="1100" dirty="0"/>
              <a:t>.</a:t>
            </a:r>
            <a:endParaRPr lang="en-US" sz="1100" dirty="0"/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6E2BEDA-B07B-B7D4-BE5A-2485BECFDF46}"/>
              </a:ext>
            </a:extLst>
          </p:cNvPr>
          <p:cNvSpPr txBox="1"/>
          <p:nvPr/>
        </p:nvSpPr>
        <p:spPr>
          <a:xfrm>
            <a:off x="26746" y="2628579"/>
            <a:ext cx="6766860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s-ES" dirty="0"/>
              <a:t>Ahora bien, si tú no compras, ¿crees que Costco genera dinero?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457BBCE-5FB0-EF56-C1A4-28FF99A9818C}"/>
              </a:ext>
            </a:extLst>
          </p:cNvPr>
          <p:cNvSpPr/>
          <p:nvPr/>
        </p:nvSpPr>
        <p:spPr>
          <a:xfrm rot="20625691">
            <a:off x="4672974" y="379575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9B47DBE-2486-FBB3-27AF-AA9DB07156EC}"/>
              </a:ext>
            </a:extLst>
          </p:cNvPr>
          <p:cNvSpPr/>
          <p:nvPr/>
        </p:nvSpPr>
        <p:spPr>
          <a:xfrm>
            <a:off x="7971954" y="160509"/>
            <a:ext cx="3709163" cy="2743228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652AA0C4-A6F1-5353-10BE-7ECDEE57C26B}"/>
              </a:ext>
            </a:extLst>
          </p:cNvPr>
          <p:cNvSpPr/>
          <p:nvPr/>
        </p:nvSpPr>
        <p:spPr>
          <a:xfrm>
            <a:off x="7793001" y="3032029"/>
            <a:ext cx="3662880" cy="314557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3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6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3FF4A-B394-A43C-8DC5-CA3F17E0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7E62C4-61BE-9860-89F1-8243ECA1ED35}"/>
              </a:ext>
            </a:extLst>
          </p:cNvPr>
          <p:cNvGrpSpPr/>
          <p:nvPr/>
        </p:nvGrpSpPr>
        <p:grpSpPr>
          <a:xfrm>
            <a:off x="-419095" y="1051658"/>
            <a:ext cx="13049246" cy="4703254"/>
            <a:chOff x="2205586" y="1273538"/>
            <a:chExt cx="16374166" cy="5901636"/>
          </a:xfrm>
          <a:solidFill>
            <a:srgbClr val="FFFFFF">
              <a:lumMod val="95000"/>
            </a:srgbClr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45AFC6-948C-6E19-F345-F574E035AC29}"/>
                </a:ext>
              </a:extLst>
            </p:cNvPr>
            <p:cNvSpPr/>
            <p:nvPr/>
          </p:nvSpPr>
          <p:spPr>
            <a:xfrm>
              <a:off x="10939120" y="1273538"/>
              <a:ext cx="3084528" cy="2648902"/>
            </a:xfrm>
            <a:custGeom>
              <a:avLst/>
              <a:gdLst/>
              <a:ahLst/>
              <a:cxnLst/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581F373-FE27-7849-A7CC-92BF081D809A}"/>
                </a:ext>
              </a:extLst>
            </p:cNvPr>
            <p:cNvSpPr/>
            <p:nvPr/>
          </p:nvSpPr>
          <p:spPr>
            <a:xfrm>
              <a:off x="2205586" y="1975904"/>
              <a:ext cx="3114830" cy="2303670"/>
            </a:xfrm>
            <a:custGeom>
              <a:avLst/>
              <a:gdLst/>
              <a:ahLst/>
              <a:cxnLst/>
              <a:rect l="l" t="t" r="r" b="b"/>
              <a:pathLst>
                <a:path w="5501899" h="4069103">
                  <a:moveTo>
                    <a:pt x="203989" y="2575574"/>
                  </a:moveTo>
                  <a:cubicBezTo>
                    <a:pt x="485929" y="2286014"/>
                    <a:pt x="1349529" y="2151394"/>
                    <a:pt x="1910869" y="1722134"/>
                  </a:cubicBezTo>
                  <a:cubicBezTo>
                    <a:pt x="2472209" y="1292874"/>
                    <a:pt x="3008149" y="-5066"/>
                    <a:pt x="3572029" y="14"/>
                  </a:cubicBezTo>
                  <a:cubicBezTo>
                    <a:pt x="4135909" y="5094"/>
                    <a:pt x="5009669" y="1176034"/>
                    <a:pt x="5294149" y="1752614"/>
                  </a:cubicBezTo>
                  <a:cubicBezTo>
                    <a:pt x="5578629" y="2329194"/>
                    <a:pt x="5568469" y="3073414"/>
                    <a:pt x="5278909" y="3459494"/>
                  </a:cubicBezTo>
                  <a:cubicBezTo>
                    <a:pt x="4989349" y="3845574"/>
                    <a:pt x="4123209" y="4066554"/>
                    <a:pt x="3556789" y="4069094"/>
                  </a:cubicBezTo>
                  <a:cubicBezTo>
                    <a:pt x="2990369" y="4071634"/>
                    <a:pt x="2436649" y="3576334"/>
                    <a:pt x="1880389" y="3474734"/>
                  </a:cubicBezTo>
                  <a:cubicBezTo>
                    <a:pt x="1324129" y="3373134"/>
                    <a:pt x="501169" y="3606814"/>
                    <a:pt x="219229" y="3459494"/>
                  </a:cubicBezTo>
                  <a:cubicBezTo>
                    <a:pt x="-62711" y="3312174"/>
                    <a:pt x="-77951" y="2865134"/>
                    <a:pt x="203989" y="2575574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1380A2-1874-5FB3-DDAA-F9A09C7E599C}"/>
                </a:ext>
              </a:extLst>
            </p:cNvPr>
            <p:cNvSpPr/>
            <p:nvPr/>
          </p:nvSpPr>
          <p:spPr>
            <a:xfrm>
              <a:off x="4814109" y="4528435"/>
              <a:ext cx="3540088" cy="2646739"/>
            </a:xfrm>
            <a:custGeom>
              <a:avLst/>
              <a:gdLst/>
              <a:ahLst/>
              <a:cxnLst/>
              <a:rect l="l" t="t" r="r" b="b"/>
              <a:pathLst>
                <a:path w="8535771" h="6381750">
                  <a:moveTo>
                    <a:pt x="1715869" y="1181100"/>
                  </a:moveTo>
                  <a:cubicBezTo>
                    <a:pt x="1153894" y="1463675"/>
                    <a:pt x="-252631" y="2886075"/>
                    <a:pt x="39469" y="3752850"/>
                  </a:cubicBezTo>
                  <a:cubicBezTo>
                    <a:pt x="331569" y="4619625"/>
                    <a:pt x="2617569" y="6381750"/>
                    <a:pt x="3468469" y="6381750"/>
                  </a:cubicBezTo>
                  <a:cubicBezTo>
                    <a:pt x="4319369" y="6381750"/>
                    <a:pt x="4300319" y="4473575"/>
                    <a:pt x="5144869" y="3752850"/>
                  </a:cubicBezTo>
                  <a:cubicBezTo>
                    <a:pt x="5989419" y="3032125"/>
                    <a:pt x="8532594" y="2682875"/>
                    <a:pt x="8535769" y="2057400"/>
                  </a:cubicBezTo>
                  <a:cubicBezTo>
                    <a:pt x="8538944" y="1431925"/>
                    <a:pt x="6017994" y="0"/>
                    <a:pt x="5163919" y="0"/>
                  </a:cubicBezTo>
                  <a:cubicBezTo>
                    <a:pt x="4309844" y="0"/>
                    <a:pt x="3979644" y="1860550"/>
                    <a:pt x="3411319" y="2057400"/>
                  </a:cubicBezTo>
                  <a:cubicBezTo>
                    <a:pt x="2842994" y="2254250"/>
                    <a:pt x="2277844" y="898525"/>
                    <a:pt x="1715869" y="1181100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2924BF-02D9-3A83-EE83-66CD0BDB3F15}"/>
                </a:ext>
              </a:extLst>
            </p:cNvPr>
            <p:cNvSpPr/>
            <p:nvPr/>
          </p:nvSpPr>
          <p:spPr>
            <a:xfrm rot="17586099">
              <a:off x="15488470" y="3667405"/>
              <a:ext cx="3056930" cy="3125635"/>
            </a:xfrm>
            <a:custGeom>
              <a:avLst/>
              <a:gdLst/>
              <a:ahLst/>
              <a:cxnLst/>
              <a:rect l="l" t="t" r="r" b="b"/>
              <a:pathLst>
                <a:path w="5114329" h="5229277">
                  <a:moveTo>
                    <a:pt x="3418879" y="5229277"/>
                  </a:moveTo>
                  <a:cubicBezTo>
                    <a:pt x="2850554" y="5229277"/>
                    <a:pt x="326429" y="4787952"/>
                    <a:pt x="47029" y="4352977"/>
                  </a:cubicBezTo>
                  <a:cubicBezTo>
                    <a:pt x="-232371" y="3918002"/>
                    <a:pt x="1745654" y="3194102"/>
                    <a:pt x="1742479" y="2619427"/>
                  </a:cubicBezTo>
                  <a:cubicBezTo>
                    <a:pt x="1739304" y="2044752"/>
                    <a:pt x="-257771" y="1330377"/>
                    <a:pt x="27979" y="904927"/>
                  </a:cubicBezTo>
                  <a:cubicBezTo>
                    <a:pt x="313729" y="479477"/>
                    <a:pt x="2609254" y="-219023"/>
                    <a:pt x="3456979" y="66727"/>
                  </a:cubicBezTo>
                  <a:cubicBezTo>
                    <a:pt x="4304704" y="352477"/>
                    <a:pt x="5114329" y="1905052"/>
                    <a:pt x="5114329" y="2619427"/>
                  </a:cubicBezTo>
                  <a:cubicBezTo>
                    <a:pt x="5114329" y="3333802"/>
                    <a:pt x="3736379" y="3921177"/>
                    <a:pt x="3456979" y="4352977"/>
                  </a:cubicBezTo>
                  <a:cubicBezTo>
                    <a:pt x="3177579" y="4784777"/>
                    <a:pt x="3987204" y="5229277"/>
                    <a:pt x="3418879" y="5229277"/>
                  </a:cubicBezTo>
                  <a:close/>
                </a:path>
              </a:pathLst>
            </a:custGeom>
            <a:grpFill/>
            <a:ln cap="flat" cmpd="sng">
              <a:prstDash val="solid"/>
            </a:ln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040B8A4-17FF-07A3-9310-9C759792CA34}"/>
              </a:ext>
            </a:extLst>
          </p:cNvPr>
          <p:cNvSpPr txBox="1"/>
          <p:nvPr/>
        </p:nvSpPr>
        <p:spPr>
          <a:xfrm>
            <a:off x="519151" y="186365"/>
            <a:ext cx="11006428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Por eso, la forma tradicional de generar dinero de esta manera, en la mayoría de los casos, no da resultados.</a:t>
            </a:r>
            <a:endParaRPr 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AEC63D9-6B72-2546-1069-23CB591EEEDF}"/>
              </a:ext>
            </a:extLst>
          </p:cNvPr>
          <p:cNvSpPr/>
          <p:nvPr/>
        </p:nvSpPr>
        <p:spPr>
          <a:xfrm>
            <a:off x="2370745" y="1633066"/>
            <a:ext cx="681410" cy="691248"/>
          </a:xfrm>
          <a:custGeom>
            <a:avLst/>
            <a:gdLst/>
            <a:ahLst/>
            <a:cxnLst/>
            <a:rect l="l" t="t" r="r" b="b"/>
            <a:pathLst>
              <a:path w="500" h="508">
                <a:moveTo>
                  <a:pt x="375" y="188"/>
                </a:move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8"/>
                </a:cubicBezTo>
                <a:cubicBezTo>
                  <a:pt x="0" y="291"/>
                  <a:pt x="84" y="375"/>
                  <a:pt x="188" y="375"/>
                </a:cubicBezTo>
                <a:cubicBezTo>
                  <a:pt x="291" y="375"/>
                  <a:pt x="375" y="291"/>
                  <a:pt x="375" y="188"/>
                </a:cubicBezTo>
                <a:close/>
                <a:moveTo>
                  <a:pt x="188" y="328"/>
                </a:moveTo>
                <a:cubicBezTo>
                  <a:pt x="110" y="328"/>
                  <a:pt x="47" y="265"/>
                  <a:pt x="47" y="188"/>
                </a:cubicBezTo>
                <a:cubicBezTo>
                  <a:pt x="47" y="110"/>
                  <a:pt x="110" y="47"/>
                  <a:pt x="188" y="47"/>
                </a:cubicBezTo>
                <a:cubicBezTo>
                  <a:pt x="265" y="47"/>
                  <a:pt x="328" y="110"/>
                  <a:pt x="328" y="188"/>
                </a:cubicBezTo>
                <a:cubicBezTo>
                  <a:pt x="328" y="265"/>
                  <a:pt x="265" y="328"/>
                  <a:pt x="188" y="328"/>
                </a:cubicBezTo>
                <a:close/>
                <a:moveTo>
                  <a:pt x="500" y="466"/>
                </a:moveTo>
                <a:lnTo>
                  <a:pt x="458" y="508"/>
                </a:lnTo>
                <a:lnTo>
                  <a:pt x="314" y="364"/>
                </a:lnTo>
                <a:lnTo>
                  <a:pt x="356" y="322"/>
                </a:lnTo>
                <a:lnTo>
                  <a:pt x="500" y="466"/>
                </a:ln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4FBB06F-A82C-CCCD-0883-46841ACCEDFE}"/>
              </a:ext>
            </a:extLst>
          </p:cNvPr>
          <p:cNvSpPr/>
          <p:nvPr/>
        </p:nvSpPr>
        <p:spPr>
          <a:xfrm>
            <a:off x="5750375" y="1719844"/>
            <a:ext cx="691248" cy="517692"/>
          </a:xfrm>
          <a:custGeom>
            <a:avLst/>
            <a:gdLst/>
            <a:ahLst/>
            <a:cxnLst/>
            <a:rect l="l" t="t" r="r" b="b"/>
            <a:pathLst>
              <a:path w="607639" h="455076">
                <a:moveTo>
                  <a:pt x="227854" y="404591"/>
                </a:moveTo>
                <a:lnTo>
                  <a:pt x="227854" y="429834"/>
                </a:lnTo>
                <a:lnTo>
                  <a:pt x="379786" y="429834"/>
                </a:lnTo>
                <a:lnTo>
                  <a:pt x="379786" y="404591"/>
                </a:lnTo>
                <a:close/>
                <a:moveTo>
                  <a:pt x="303680" y="353928"/>
                </a:moveTo>
                <a:lnTo>
                  <a:pt x="303775" y="353928"/>
                </a:lnTo>
                <a:lnTo>
                  <a:pt x="303888" y="353928"/>
                </a:lnTo>
                <a:lnTo>
                  <a:pt x="312716" y="357595"/>
                </a:lnTo>
                <a:cubicBezTo>
                  <a:pt x="315001" y="359887"/>
                  <a:pt x="316415" y="363054"/>
                  <a:pt x="316415" y="366552"/>
                </a:cubicBezTo>
                <a:cubicBezTo>
                  <a:pt x="316415" y="373548"/>
                  <a:pt x="310760" y="379219"/>
                  <a:pt x="303784" y="379219"/>
                </a:cubicBezTo>
                <a:cubicBezTo>
                  <a:pt x="296808" y="379219"/>
                  <a:pt x="291153" y="373548"/>
                  <a:pt x="291153" y="366552"/>
                </a:cubicBezTo>
                <a:cubicBezTo>
                  <a:pt x="291153" y="363054"/>
                  <a:pt x="292567" y="359887"/>
                  <a:pt x="294853" y="357595"/>
                </a:cubicBezTo>
                <a:close/>
                <a:moveTo>
                  <a:pt x="303784" y="353885"/>
                </a:moveTo>
                <a:lnTo>
                  <a:pt x="303680" y="353928"/>
                </a:lnTo>
                <a:lnTo>
                  <a:pt x="25367" y="353928"/>
                </a:lnTo>
                <a:lnTo>
                  <a:pt x="25367" y="379260"/>
                </a:lnTo>
                <a:lnTo>
                  <a:pt x="303775" y="379260"/>
                </a:lnTo>
                <a:lnTo>
                  <a:pt x="582272" y="379260"/>
                </a:lnTo>
                <a:lnTo>
                  <a:pt x="582272" y="353928"/>
                </a:lnTo>
                <a:lnTo>
                  <a:pt x="303888" y="353928"/>
                </a:lnTo>
                <a:close/>
                <a:moveTo>
                  <a:pt x="25367" y="25331"/>
                </a:moveTo>
                <a:lnTo>
                  <a:pt x="25367" y="328686"/>
                </a:lnTo>
                <a:lnTo>
                  <a:pt x="582272" y="328686"/>
                </a:lnTo>
                <a:lnTo>
                  <a:pt x="582272" y="25331"/>
                </a:lnTo>
                <a:close/>
                <a:moveTo>
                  <a:pt x="25367" y="0"/>
                </a:moveTo>
                <a:lnTo>
                  <a:pt x="582272" y="0"/>
                </a:lnTo>
                <a:cubicBezTo>
                  <a:pt x="596246" y="0"/>
                  <a:pt x="607639" y="11377"/>
                  <a:pt x="607639" y="25331"/>
                </a:cubicBezTo>
                <a:lnTo>
                  <a:pt x="607639" y="379260"/>
                </a:lnTo>
                <a:cubicBezTo>
                  <a:pt x="607639" y="393214"/>
                  <a:pt x="596246" y="404591"/>
                  <a:pt x="582272" y="404591"/>
                </a:cubicBezTo>
                <a:lnTo>
                  <a:pt x="405063" y="404591"/>
                </a:lnTo>
                <a:lnTo>
                  <a:pt x="405063" y="429834"/>
                </a:lnTo>
                <a:lnTo>
                  <a:pt x="455707" y="429834"/>
                </a:lnTo>
                <a:cubicBezTo>
                  <a:pt x="462738" y="429834"/>
                  <a:pt x="468346" y="435522"/>
                  <a:pt x="468346" y="442455"/>
                </a:cubicBezTo>
                <a:cubicBezTo>
                  <a:pt x="468346" y="449477"/>
                  <a:pt x="462738" y="455076"/>
                  <a:pt x="455707" y="455076"/>
                </a:cubicBezTo>
                <a:lnTo>
                  <a:pt x="151932" y="455076"/>
                </a:lnTo>
                <a:cubicBezTo>
                  <a:pt x="144901" y="455076"/>
                  <a:pt x="139293" y="449477"/>
                  <a:pt x="139293" y="442455"/>
                </a:cubicBezTo>
                <a:cubicBezTo>
                  <a:pt x="139293" y="435433"/>
                  <a:pt x="144901" y="429834"/>
                  <a:pt x="151932" y="429834"/>
                </a:cubicBezTo>
                <a:lnTo>
                  <a:pt x="202487" y="429834"/>
                </a:lnTo>
                <a:lnTo>
                  <a:pt x="202487" y="404591"/>
                </a:lnTo>
                <a:lnTo>
                  <a:pt x="25367" y="404591"/>
                </a:lnTo>
                <a:cubicBezTo>
                  <a:pt x="11304" y="404591"/>
                  <a:pt x="0" y="393214"/>
                  <a:pt x="0" y="379260"/>
                </a:cubicBezTo>
                <a:lnTo>
                  <a:pt x="0" y="25331"/>
                </a:lnTo>
                <a:cubicBezTo>
                  <a:pt x="0" y="11377"/>
                  <a:pt x="11304" y="0"/>
                  <a:pt x="25367" y="0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0EFA6CC-8B70-27C6-7384-7B16014AE47C}"/>
              </a:ext>
            </a:extLst>
          </p:cNvPr>
          <p:cNvSpPr/>
          <p:nvPr/>
        </p:nvSpPr>
        <p:spPr>
          <a:xfrm>
            <a:off x="9125006" y="1633589"/>
            <a:ext cx="691248" cy="690201"/>
          </a:xfrm>
          <a:custGeom>
            <a:avLst/>
            <a:gdLst/>
            <a:ahLst/>
            <a:cxnLst/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B97616-FC22-C46C-3019-55E41A2CE2B1}"/>
              </a:ext>
            </a:extLst>
          </p:cNvPr>
          <p:cNvSpPr txBox="1">
            <a:spLocks/>
          </p:cNvSpPr>
          <p:nvPr/>
        </p:nvSpPr>
        <p:spPr>
          <a:xfrm>
            <a:off x="18140" y="5016426"/>
            <a:ext cx="12107356" cy="76115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s-ES" sz="2400" b="1" dirty="0">
                <a:solidFill>
                  <a:schemeClr val="bg2">
                    <a:lumMod val="50000"/>
                  </a:schemeClr>
                </a:solidFill>
              </a:rPr>
              <a:t>Aunque los emprendedores suelen estar muy comprometidos, con frecuencia </a:t>
            </a:r>
          </a:p>
          <a:p>
            <a:pPr marL="0" indent="0" algn="ctr">
              <a:buNone/>
            </a:pPr>
            <a:r>
              <a:rPr lang="es-ES" sz="2400" b="1" dirty="0">
                <a:solidFill>
                  <a:schemeClr val="bg2">
                    <a:lumMod val="50000"/>
                  </a:schemeClr>
                </a:solidFill>
              </a:rPr>
              <a:t>abandonan su proyecto en pocos meses.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Picture 17" descr="A person in a suit holding a briefcase&#10;&#10;Description automatically generated">
            <a:extLst>
              <a:ext uri="{FF2B5EF4-FFF2-40B4-BE49-F238E27FC236}">
                <a16:creationId xmlns:a16="http://schemas.microsoft.com/office/drawing/2014/main" id="{BED88F7A-4ACC-E669-6306-3C68F0DE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2530110"/>
            <a:ext cx="2327317" cy="1792575"/>
          </a:xfrm>
          <a:prstGeom prst="rect">
            <a:avLst/>
          </a:prstGeom>
        </p:spPr>
      </p:pic>
      <p:pic>
        <p:nvPicPr>
          <p:cNvPr id="19" name="Picture 18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3CF8F14C-BE0C-FA59-5C60-E4D097E2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2253" y="340407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2" name="Picture 21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C2A47709-DD3C-1751-30BE-13C83E05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59133" y="351095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5" name="Picture 24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D811F64-5E50-AAAB-D1EA-B17F9DEB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6014" y="361783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6" name="Picture 25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9AA7599-6C62-1A5B-C4A4-DE531B53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2895" y="372471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7" name="Picture 26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002DBFA0-CB40-7347-0461-A1424B2E96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9775" y="383159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8" name="Picture 27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23706558-41C9-132F-06B1-F4A28CDD97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5065" y="3510939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9" name="Picture 28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0959B589-8202-497F-B4E6-5912B2A6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1945" y="361782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0" name="Picture 29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1D0D4230-2181-DE61-997D-3CCDF151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8826" y="372470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1" name="Picture 30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BE8A303-547B-B5D0-42A0-1D27729C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2847" y="383158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2" name="Picture 31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47B16AB0-831E-FACE-7190-D98FF13AC9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8155" y="3014388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3" name="Picture 32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39758B3F-52B5-59D2-B1CC-5CA5CFAF72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4693" y="314330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4" name="Picture 33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AA1AADC1-DB5D-281F-F452-50FA9C5671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1574" y="325018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5" name="Picture 34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A140C8B2-4CB6-DB1B-B77B-3BB9A7CE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8454" y="335706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6" name="Picture 35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78362381-F171-E00D-3BE3-C3C75CE7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7505" y="325017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7" name="Picture 36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233E3F74-14FC-805B-0664-8BA90A86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8665" y="335705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8" name="Picture 37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C556B8FD-C025-FE17-C920-47ED0CDA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8426" y="346393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39" name="Picture 38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3109F6BA-6E6A-D7B6-6AD6-DADA61AEA1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147" y="3570810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0" name="Picture 39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96561BB-445B-A901-C40E-F831339C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5335" y="346394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1" name="Picture 40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B6EE56A0-8391-4A57-0B35-09C67185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555" y="357082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FD4C77CE-87E3-D8DA-BC59-8FA44036E3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5027" y="367769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3" name="Picture 42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09686AD8-A144-F3D3-EF60-B8FD37AE85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096" y="367770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4" name="Picture 43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7DE474CB-68FB-1DAD-1C45-B968E714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1907" y="378457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5" name="Picture 44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351C62F-44C8-1A10-E92F-AD022DAC8F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975" y="378458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6" name="Picture 45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782554D-EBDA-EB67-B581-8E1230E3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8788" y="3891451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7" name="Picture 46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90D65538-1A7D-3AE2-8E42-E084DCF9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4218" y="289201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8" name="Picture 47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3E6AE7E-730A-9AE3-D2D4-F4DDF931B6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1099" y="299889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9" name="Picture 48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0F42BABF-1F1F-8D98-81F5-2DD02E09C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7980" y="310577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0" name="Picture 49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7567659D-ADBE-6A78-03F5-5FA5405307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4860" y="321265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1" name="Picture 50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8B024AE7-81FA-90B8-0F84-2DB3FCEC37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3911" y="310576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2" name="Picture 51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C74394B1-3CDE-55E9-C392-2F0F2D5B55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0791" y="3212642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3" name="Picture 52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76DB583F-8507-D66D-394C-8E62917D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672" y="331952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4" name="Picture 53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1DA524E-8621-8AC3-3908-4500F3C39A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4553" y="342640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5" name="Picture 54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AB16228-2A4E-6D8A-EB82-1703CCD3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1741" y="3319534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6" name="Picture 55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BD35661-817A-89A2-E0CE-4E124E72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8621" y="342641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7" name="Picture 56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A28E8B8-5001-2826-09A6-D9351EE9BA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1432" y="3533284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8" name="Picture 57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C5AA3A39-F76B-DB32-5E0C-255B0E1F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5502" y="353329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59" name="Picture 58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FAA68325-2EC7-D3D5-864E-A0EB3B4A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8313" y="3640163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0" name="Picture 59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DDB3E04A-4557-3BBE-3DFE-CB76A166A0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2381" y="364017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1" name="Picture 60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58471122-BD48-E035-494D-E594372DAD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5194" y="3747044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2" name="Picture 61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2A37FD2-1F1E-6617-442D-67038ECF0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9262" y="374705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3" name="Picture 62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6A831FD6-460B-28F1-CBFA-1F2FC96F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075" y="3853924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4" name="Picture 63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E6FF116B-3114-A485-01BA-29118CA4BB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6143" y="385393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5" name="Picture 64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E95A4DE5-3F62-F2D0-B1E0-83E6822D1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8954" y="3960805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6" name="Picture 65" descr="A white figure with hands on hips&#10;&#10;Description automatically generated">
            <a:extLst>
              <a:ext uri="{FF2B5EF4-FFF2-40B4-BE49-F238E27FC236}">
                <a16:creationId xmlns:a16="http://schemas.microsoft.com/office/drawing/2014/main" id="{84A1F402-3D37-3F29-5BDB-7330FB2E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23" y="3960816"/>
            <a:ext cx="1036739" cy="10367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7" name="Picture 66" descr="A person in a suit holding a briefcase&#10;&#10;Description automatically generated">
            <a:extLst>
              <a:ext uri="{FF2B5EF4-FFF2-40B4-BE49-F238E27FC236}">
                <a16:creationId xmlns:a16="http://schemas.microsoft.com/office/drawing/2014/main" id="{12E06D4B-0E1A-D593-EDB1-49EFB4D0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733" y="2530110"/>
            <a:ext cx="2327317" cy="1792575"/>
          </a:xfrm>
          <a:prstGeom prst="rect">
            <a:avLst/>
          </a:prstGeom>
        </p:spPr>
      </p:pic>
      <p:pic>
        <p:nvPicPr>
          <p:cNvPr id="68" name="Picture 67" descr="A person in a suit holding a briefcase&#10;&#10;Description automatically generated">
            <a:extLst>
              <a:ext uri="{FF2B5EF4-FFF2-40B4-BE49-F238E27FC236}">
                <a16:creationId xmlns:a16="http://schemas.microsoft.com/office/drawing/2014/main" id="{258650B9-3B56-2CBC-979A-49DE5A45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88" y="2619823"/>
            <a:ext cx="2327317" cy="1792575"/>
          </a:xfrm>
          <a:prstGeom prst="rect">
            <a:avLst/>
          </a:prstGeom>
        </p:spPr>
      </p:pic>
      <p:sp>
        <p:nvSpPr>
          <p:cNvPr id="69" name="Text 1">
            <a:extLst>
              <a:ext uri="{FF2B5EF4-FFF2-40B4-BE49-F238E27FC236}">
                <a16:creationId xmlns:a16="http://schemas.microsoft.com/office/drawing/2014/main" id="{F359B1FC-3A54-F2BE-9BC4-6D14E2F64C81}"/>
              </a:ext>
            </a:extLst>
          </p:cNvPr>
          <p:cNvSpPr/>
          <p:nvPr/>
        </p:nvSpPr>
        <p:spPr>
          <a:xfrm>
            <a:off x="504334" y="1654377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1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0" name="Text 1">
            <a:extLst>
              <a:ext uri="{FF2B5EF4-FFF2-40B4-BE49-F238E27FC236}">
                <a16:creationId xmlns:a16="http://schemas.microsoft.com/office/drawing/2014/main" id="{E87630B7-60DD-DEFB-2AFA-E7C00F4048A7}"/>
              </a:ext>
            </a:extLst>
          </p:cNvPr>
          <p:cNvSpPr/>
          <p:nvPr/>
        </p:nvSpPr>
        <p:spPr>
          <a:xfrm>
            <a:off x="919082" y="1671165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0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1" name="Text 1">
            <a:extLst>
              <a:ext uri="{FF2B5EF4-FFF2-40B4-BE49-F238E27FC236}">
                <a16:creationId xmlns:a16="http://schemas.microsoft.com/office/drawing/2014/main" id="{C73F9299-B0E1-FB16-4BBD-BE91036DF86C}"/>
              </a:ext>
            </a:extLst>
          </p:cNvPr>
          <p:cNvSpPr/>
          <p:nvPr/>
        </p:nvSpPr>
        <p:spPr>
          <a:xfrm>
            <a:off x="1579891" y="1635480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Mes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2" name="Text 1">
            <a:extLst>
              <a:ext uri="{FF2B5EF4-FFF2-40B4-BE49-F238E27FC236}">
                <a16:creationId xmlns:a16="http://schemas.microsoft.com/office/drawing/2014/main" id="{5A093BF6-90A2-71C6-8C57-7DB194DA452B}"/>
              </a:ext>
            </a:extLst>
          </p:cNvPr>
          <p:cNvSpPr/>
          <p:nvPr/>
        </p:nvSpPr>
        <p:spPr>
          <a:xfrm>
            <a:off x="4238134" y="1673427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2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3" name="Text 1">
            <a:extLst>
              <a:ext uri="{FF2B5EF4-FFF2-40B4-BE49-F238E27FC236}">
                <a16:creationId xmlns:a16="http://schemas.microsoft.com/office/drawing/2014/main" id="{3B9339DC-B28D-C2EE-3490-3006A15B72A9}"/>
              </a:ext>
            </a:extLst>
          </p:cNvPr>
          <p:cNvSpPr/>
          <p:nvPr/>
        </p:nvSpPr>
        <p:spPr>
          <a:xfrm>
            <a:off x="4700507" y="1690215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0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4" name="Text 1">
            <a:extLst>
              <a:ext uri="{FF2B5EF4-FFF2-40B4-BE49-F238E27FC236}">
                <a16:creationId xmlns:a16="http://schemas.microsoft.com/office/drawing/2014/main" id="{68DB9D2C-38D1-D715-5994-CE4E465D1F2A}"/>
              </a:ext>
            </a:extLst>
          </p:cNvPr>
          <p:cNvSpPr/>
          <p:nvPr/>
        </p:nvSpPr>
        <p:spPr>
          <a:xfrm>
            <a:off x="5313691" y="1654530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Mes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5" name="Text 1">
            <a:extLst>
              <a:ext uri="{FF2B5EF4-FFF2-40B4-BE49-F238E27FC236}">
                <a16:creationId xmlns:a16="http://schemas.microsoft.com/office/drawing/2014/main" id="{BAE971F6-C964-5CA1-40E9-609229FB0446}"/>
              </a:ext>
            </a:extLst>
          </p:cNvPr>
          <p:cNvSpPr/>
          <p:nvPr/>
        </p:nvSpPr>
        <p:spPr>
          <a:xfrm>
            <a:off x="8457709" y="1721052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3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6" name="Text 1">
            <a:extLst>
              <a:ext uri="{FF2B5EF4-FFF2-40B4-BE49-F238E27FC236}">
                <a16:creationId xmlns:a16="http://schemas.microsoft.com/office/drawing/2014/main" id="{C1B83ED7-B877-4B39-BDB2-BDBE827BFCF4}"/>
              </a:ext>
            </a:extLst>
          </p:cNvPr>
          <p:cNvSpPr/>
          <p:nvPr/>
        </p:nvSpPr>
        <p:spPr>
          <a:xfrm>
            <a:off x="8920082" y="1737840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0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77" name="Text 1">
            <a:extLst>
              <a:ext uri="{FF2B5EF4-FFF2-40B4-BE49-F238E27FC236}">
                <a16:creationId xmlns:a16="http://schemas.microsoft.com/office/drawing/2014/main" id="{95F4CCD2-0DFD-C8CF-1C2C-CFCCACD40AB0}"/>
              </a:ext>
            </a:extLst>
          </p:cNvPr>
          <p:cNvSpPr/>
          <p:nvPr/>
        </p:nvSpPr>
        <p:spPr>
          <a:xfrm>
            <a:off x="9533266" y="1702155"/>
            <a:ext cx="781541" cy="1204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Mes</a:t>
            </a:r>
            <a:r>
              <a:rPr lang="en-US" sz="72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Neue Haas Grotesk Text Pro" panose="020B0504020202020204" pitchFamily="34" charset="0"/>
              </a:rPr>
              <a:t> </a:t>
            </a:r>
            <a:r>
              <a:rPr lang="en-US" sz="4374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endParaRPr lang="en-US" sz="4374" dirty="0">
              <a:ln>
                <a:solidFill>
                  <a:schemeClr val="bg2"/>
                </a:solidFill>
              </a:ln>
              <a:solidFill>
                <a:schemeClr val="tx2"/>
              </a:solidFill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9682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/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/>
          </a:p>
        </p:txBody>
      </p:sp>
      <p:cxnSp>
        <p:nvCxnSpPr>
          <p:cNvPr id="8" name="Connector 8"/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/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/>
          <p:cNvSpPr/>
          <p:nvPr/>
        </p:nvSpPr>
        <p:spPr>
          <a:xfrm>
            <a:off x="855406" y="3538457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Falta de Conciencia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097183" y="1909099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Resistencia al Cambio</a:t>
            </a:r>
          </a:p>
        </p:txBody>
      </p:sp>
      <p:sp>
        <p:nvSpPr>
          <p:cNvPr id="17" name="AutoShape 17"/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Costos Iniciales</a:t>
            </a:r>
          </a:p>
        </p:txBody>
      </p:sp>
      <p:cxnSp>
        <p:nvCxnSpPr>
          <p:cNvPr id="19" name="Connector 19"/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A9F9CB3-A89E-97FB-D398-673EE7BD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28" y="1475609"/>
            <a:ext cx="7915019" cy="4802803"/>
          </a:xfrm>
          <a:prstGeom prst="rect">
            <a:avLst/>
          </a:prstGeom>
        </p:spPr>
      </p:pic>
      <p:sp>
        <p:nvSpPr>
          <p:cNvPr id="21" name="TextBox 18">
            <a:extLst>
              <a:ext uri="{FF2B5EF4-FFF2-40B4-BE49-F238E27FC236}">
                <a16:creationId xmlns:a16="http://schemas.microsoft.com/office/drawing/2014/main" id="{62EEB605-607A-F6EF-37B6-0BFB857D8081}"/>
              </a:ext>
            </a:extLst>
          </p:cNvPr>
          <p:cNvSpPr txBox="1"/>
          <p:nvPr/>
        </p:nvSpPr>
        <p:spPr>
          <a:xfrm>
            <a:off x="4130749" y="537179"/>
            <a:ext cx="379921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zh-CN" sz="3200" b="1" i="0" u="none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Comparativa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precios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045948">
            <a:off x="1107964" y="1607909"/>
            <a:ext cx="4648728" cy="3443930"/>
          </a:xfrm>
          <a:custGeom>
            <a:avLst/>
            <a:gdLst/>
            <a:ahLst/>
            <a:cxnLst/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63000">
                <a:srgbClr val="584CE0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8286050">
            <a:off x="302506" y="2109826"/>
            <a:ext cx="3187642" cy="2357519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 rot="3013034">
            <a:off x="4240256" y="4389924"/>
            <a:ext cx="1104740" cy="948719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22000">
                <a:srgbClr val="F3C053"/>
              </a:gs>
              <a:gs pos="100000">
                <a:srgbClr val="EE37E9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Freeform 5"/>
          <p:cNvSpPr/>
          <p:nvPr/>
        </p:nvSpPr>
        <p:spPr>
          <a:xfrm rot="21043252">
            <a:off x="1160656" y="3066464"/>
            <a:ext cx="751155" cy="762000"/>
          </a:xfrm>
          <a:custGeom>
            <a:avLst/>
            <a:gdLst/>
            <a:ahLst/>
            <a:cxnLst/>
            <a:rect l="l" t="t" r="r" b="b"/>
            <a:pathLst>
              <a:path w="500" h="508">
                <a:moveTo>
                  <a:pt x="375" y="188"/>
                </a:move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8"/>
                </a:cubicBezTo>
                <a:cubicBezTo>
                  <a:pt x="0" y="291"/>
                  <a:pt x="84" y="375"/>
                  <a:pt x="188" y="375"/>
                </a:cubicBezTo>
                <a:cubicBezTo>
                  <a:pt x="291" y="375"/>
                  <a:pt x="375" y="291"/>
                  <a:pt x="375" y="188"/>
                </a:cubicBezTo>
                <a:close/>
                <a:moveTo>
                  <a:pt x="188" y="328"/>
                </a:moveTo>
                <a:cubicBezTo>
                  <a:pt x="110" y="328"/>
                  <a:pt x="47" y="265"/>
                  <a:pt x="47" y="188"/>
                </a:cubicBezTo>
                <a:cubicBezTo>
                  <a:pt x="47" y="110"/>
                  <a:pt x="110" y="47"/>
                  <a:pt x="188" y="47"/>
                </a:cubicBezTo>
                <a:cubicBezTo>
                  <a:pt x="265" y="47"/>
                  <a:pt x="328" y="110"/>
                  <a:pt x="328" y="188"/>
                </a:cubicBezTo>
                <a:cubicBezTo>
                  <a:pt x="328" y="265"/>
                  <a:pt x="265" y="328"/>
                  <a:pt x="188" y="328"/>
                </a:cubicBezTo>
                <a:close/>
                <a:moveTo>
                  <a:pt x="500" y="466"/>
                </a:moveTo>
                <a:lnTo>
                  <a:pt x="458" y="508"/>
                </a:lnTo>
                <a:lnTo>
                  <a:pt x="314" y="364"/>
                </a:lnTo>
                <a:lnTo>
                  <a:pt x="356" y="322"/>
                </a:lnTo>
                <a:lnTo>
                  <a:pt x="500" y="466"/>
                </a:ln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 flipH="1">
            <a:off x="2322283" y="1265700"/>
            <a:ext cx="2906941" cy="37856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6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 </a:t>
            </a:r>
            <a:r>
              <a:rPr lang="en-US" sz="6000" b="1" i="0" u="none" baseline="0" dirty="0" err="1">
                <a:solidFill>
                  <a:srgbClr val="FFFFFF"/>
                </a:solidFill>
                <a:latin typeface="Agency FB"/>
                <a:ea typeface="Agency FB"/>
              </a:rPr>
              <a:t>Consideralo</a:t>
            </a:r>
            <a:endParaRPr lang="en-US" sz="6000" b="1" i="0" u="none" baseline="0" dirty="0">
              <a:solidFill>
                <a:srgbClr val="FFFFFF"/>
              </a:solidFill>
              <a:latin typeface="Agency FB"/>
              <a:ea typeface="Agency FB"/>
            </a:endParaRPr>
          </a:p>
          <a:p>
            <a:pPr marL="0" algn="ctr">
              <a:defRPr/>
            </a:pPr>
            <a:r>
              <a:rPr lang="en-US" sz="6000" b="1" dirty="0" err="1">
                <a:solidFill>
                  <a:srgbClr val="FFFFFF"/>
                </a:solidFill>
                <a:latin typeface="Agency FB"/>
                <a:ea typeface="Agency FB"/>
              </a:rPr>
              <a:t>siguiente</a:t>
            </a:r>
            <a:endParaRPr lang="en-US" sz="6000" b="1" i="0" u="none" baseline="0" dirty="0">
              <a:solidFill>
                <a:srgbClr val="FFFFFF"/>
              </a:solidFill>
              <a:latin typeface="Agency FB"/>
              <a:ea typeface="Agency FB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620176" y="427804"/>
            <a:ext cx="4438675" cy="584775"/>
            <a:chOff x="6801276" y="186407"/>
            <a:chExt cx="4438675" cy="584775"/>
          </a:xfrm>
        </p:grpSpPr>
        <p:sp>
          <p:nvSpPr>
            <p:cNvPr id="8" name="TextBox 8"/>
            <p:cNvSpPr txBox="1"/>
            <p:nvPr/>
          </p:nvSpPr>
          <p:spPr>
            <a:xfrm>
              <a:off x="7509183" y="247578"/>
              <a:ext cx="3730768" cy="4616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Asilenciar</a:t>
              </a:r>
              <a:r>
                <a:rPr lang="zh-CN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tu</a:t>
              </a:r>
              <a:r>
                <a:rPr lang="zh-CN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celular</a:t>
              </a:r>
              <a:endParaRPr lang="en-US" sz="11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801276" y="186407"/>
              <a:ext cx="924052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3200" b="0" i="0" u="none" baseline="0">
                  <a:solidFill>
                    <a:srgbClr val="584CE0"/>
                  </a:solidFill>
                  <a:latin typeface="Agency FB"/>
                  <a:ea typeface="Agency FB"/>
                </a:rPr>
                <a:t>01</a:t>
              </a:r>
              <a:endParaRPr lang="en-US" sz="11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83176" y="2400616"/>
            <a:ext cx="4475675" cy="830997"/>
            <a:chOff x="6764276" y="-161724"/>
            <a:chExt cx="4475675" cy="830997"/>
          </a:xfrm>
        </p:grpSpPr>
        <p:sp>
          <p:nvSpPr>
            <p:cNvPr id="11" name="TextBox 11"/>
            <p:cNvSpPr txBox="1"/>
            <p:nvPr/>
          </p:nvSpPr>
          <p:spPr>
            <a:xfrm>
              <a:off x="7509183" y="-161724"/>
              <a:ext cx="3730768" cy="8309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altLang="zh-CN" sz="2400" b="1" i="0" u="none" baseline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Evita </a:t>
              </a:r>
              <a:r>
                <a:rPr lang="en-US" altLang="zh-CN" sz="2400" b="1" i="0" u="none" baseline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hablar</a:t>
              </a:r>
              <a:r>
                <a:rPr lang="en-US" altLang="zh-CN" sz="2400" b="1" i="0" u="none" baseline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de </a:t>
              </a:r>
              <a:r>
                <a:rPr lang="en-US" altLang="zh-CN" sz="2400" b="1" i="0" u="none" baseline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otro</a:t>
              </a:r>
              <a:r>
                <a:rPr lang="en-US" altLang="zh-CN" sz="2400" b="1" i="0" u="none" baseline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i="0" u="none" baseline="0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negocio</a:t>
              </a:r>
              <a:endParaRPr lang="en-US" sz="1100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64276" y="-38614"/>
              <a:ext cx="924052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3200" b="0" i="0" u="none" baseline="0">
                  <a:solidFill>
                    <a:srgbClr val="FE934B"/>
                  </a:solidFill>
                  <a:latin typeface="Agency FB"/>
                  <a:ea typeface="Agency FB"/>
                </a:rPr>
                <a:t>02</a:t>
              </a:r>
              <a:endParaRPr lang="en-US" sz="11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83176" y="4391971"/>
            <a:ext cx="4475675" cy="1200329"/>
            <a:chOff x="6764276" y="1638987"/>
            <a:chExt cx="4475675" cy="1200329"/>
          </a:xfrm>
        </p:grpSpPr>
        <p:sp>
          <p:nvSpPr>
            <p:cNvPr id="14" name="TextBox 14"/>
            <p:cNvSpPr txBox="1"/>
            <p:nvPr/>
          </p:nvSpPr>
          <p:spPr>
            <a:xfrm>
              <a:off x="7509183" y="1638987"/>
              <a:ext cx="3730768" cy="12003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Reserva</a:t>
              </a:r>
              <a:r>
                <a:rPr lang="zh-CN" altLang="en-US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las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preguntas</a:t>
              </a: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que</a:t>
              </a: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tengas</a:t>
              </a: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para </a:t>
              </a:r>
              <a:r>
                <a:rPr lang="en-US" altLang="zh-CN" sz="2400" b="1" dirty="0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el</a:t>
              </a: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ea typeface="微软雅黑"/>
                </a:rPr>
                <a:t> ultimo</a:t>
              </a:r>
              <a:endParaRPr lang="en-US" sz="11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4276" y="1760144"/>
              <a:ext cx="924052" cy="5847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defRPr/>
              </a:pPr>
              <a:r>
                <a:rPr lang="en-US" sz="3200" b="0" i="0" u="none" baseline="0" dirty="0">
                  <a:solidFill>
                    <a:srgbClr val="584CE0"/>
                  </a:solidFill>
                  <a:latin typeface="Agency FB"/>
                  <a:ea typeface="Agency FB"/>
                </a:rPr>
                <a:t>03</a:t>
              </a:r>
              <a:endParaRPr lang="en-US" sz="1100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38B7E27-B06F-306D-FDD8-ACDB610A5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3599" y="247886"/>
            <a:ext cx="1763892" cy="1975520"/>
          </a:xfrm>
          <a:prstGeom prst="rect">
            <a:avLst/>
          </a:prstGeom>
        </p:spPr>
      </p:pic>
      <p:pic>
        <p:nvPicPr>
          <p:cNvPr id="26" name="Picture 25" descr="A cartoon of two women whispering&#10;&#10;AI-generated content may be incorrect.">
            <a:extLst>
              <a:ext uri="{FF2B5EF4-FFF2-40B4-BE49-F238E27FC236}">
                <a16:creationId xmlns:a16="http://schemas.microsoft.com/office/drawing/2014/main" id="{08B74E33-1AF0-6617-C393-183346D8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84" y="2046649"/>
            <a:ext cx="2345322" cy="2345322"/>
          </a:xfrm>
          <a:prstGeom prst="rect">
            <a:avLst/>
          </a:prstGeom>
        </p:spPr>
      </p:pic>
      <p:pic>
        <p:nvPicPr>
          <p:cNvPr id="28" name="Picture 27" descr="A neon question mark in a circle&#10;&#10;AI-generated content may be incorrect.">
            <a:extLst>
              <a:ext uri="{FF2B5EF4-FFF2-40B4-BE49-F238E27FC236}">
                <a16:creationId xmlns:a16="http://schemas.microsoft.com/office/drawing/2014/main" id="{C7832583-5D3F-87C9-D0BE-EDF680355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35" y="4256638"/>
            <a:ext cx="2345321" cy="2075412"/>
          </a:xfrm>
          <a:prstGeom prst="rect">
            <a:avLst/>
          </a:prstGeom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5A2D8-8196-26FB-F5BC-7DA188B9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AF7915-8174-B4B5-F61B-28AF6AE5CA4A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84C6DC6-4691-CC30-42C1-653CE870E9B8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77E0B77-370E-67FE-4814-A53AF09015AB}"/>
              </a:ext>
            </a:extLst>
          </p:cNvPr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A7CD478-A640-AC98-FCD9-32E5BA589C54}"/>
              </a:ext>
            </a:extLst>
          </p:cNvPr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59524AB-9A6F-5C89-44E2-5541221AB441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D82922-1B99-75B8-8DC7-4F2AF94900E3}"/>
              </a:ext>
            </a:extLst>
          </p:cNvPr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BE9A3C0E-6CC3-A77F-A2A6-B1DD6508271C}"/>
              </a:ext>
            </a:extLst>
          </p:cNvPr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D7D4C80B-DED6-B3C0-BA77-07CE0148D807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C73AD2-104E-3FBC-10E3-19E71C0D260D}"/>
              </a:ext>
            </a:extLst>
          </p:cNvPr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C6F120BA-F90E-7901-5192-45F7861DAAE7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339E5B24-5511-06CD-D2F8-B3C7E7A38636}"/>
              </a:ext>
            </a:extLst>
          </p:cNvPr>
          <p:cNvSpPr/>
          <p:nvPr/>
        </p:nvSpPr>
        <p:spPr>
          <a:xfrm>
            <a:off x="855406" y="3538457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Falta de Conciencia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D5B49120-FAC2-BF8C-6E75-52B59F8F760C}"/>
              </a:ext>
            </a:extLst>
          </p:cNvPr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Costos Iniciales</a:t>
            </a:r>
          </a:p>
        </p:txBody>
      </p: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26477F97-AE4B-6F14-A488-0CACC6691538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48721EB-E026-8EA9-0992-003E2E20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20" y="1472497"/>
            <a:ext cx="7530700" cy="45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262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D9ECD-FA59-E5E0-717F-F57AD990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399B37-C4E0-880C-DB9F-1879A4E725F6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39938B-BC18-3A3C-2B0A-1E14B1C05542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1F1D5633-9CFE-8457-1930-696DDF4F9995}"/>
              </a:ext>
            </a:extLst>
          </p:cNvPr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35D479A-A72F-6754-22F0-1DC410BF6D1E}"/>
              </a:ext>
            </a:extLst>
          </p:cNvPr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6465667F-C087-5ECD-9902-B047922A9548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283729-CAF3-7014-0C70-F3CC78A5BD59}"/>
              </a:ext>
            </a:extLst>
          </p:cNvPr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ED9BCCC1-89B6-193F-74C0-B3376E9F1507}"/>
              </a:ext>
            </a:extLst>
          </p:cNvPr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5DE7A91C-7628-A07F-BECB-7983AED17FDC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44B5903-869F-67FE-013A-FF2DA87D40FD}"/>
              </a:ext>
            </a:extLst>
          </p:cNvPr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0D2EFAAE-C550-7A25-F004-31F1667C804A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5ADEAB11-08BF-AC31-09D7-DC617E298F0B}"/>
              </a:ext>
            </a:extLst>
          </p:cNvPr>
          <p:cNvSpPr/>
          <p:nvPr/>
        </p:nvSpPr>
        <p:spPr>
          <a:xfrm>
            <a:off x="855406" y="3538457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Falta de Conciencia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662D3F76-3F93-A21A-6A1D-FD5F98522BBD}"/>
              </a:ext>
            </a:extLst>
          </p:cNvPr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Costos Iniciales</a:t>
            </a:r>
          </a:p>
        </p:txBody>
      </p: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797779A8-4079-E2C9-4045-A745E9EEF1CD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CD59519-1EF6-F2E8-3F7E-3232DC62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78" y="1295400"/>
            <a:ext cx="8019444" cy="49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3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3142D-FA16-F98C-96F4-548731BC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2D844D-48F7-EE6C-69FA-1AF92CC20216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B7B8A6-9AE7-0D8B-62FA-B06C87A5DF32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CEF1E91-5B38-C678-B1BE-3E17BEA38825}"/>
              </a:ext>
            </a:extLst>
          </p:cNvPr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1BD3B45-DEED-B1D0-AB30-6A5C35126239}"/>
              </a:ext>
            </a:extLst>
          </p:cNvPr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49C6E3C2-9E85-7D4E-E396-8D6CE5B312ED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9D2092D-8F93-640A-A137-B0708BF491F2}"/>
              </a:ext>
            </a:extLst>
          </p:cNvPr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460D036F-4CB7-574C-B38D-35A202249183}"/>
              </a:ext>
            </a:extLst>
          </p:cNvPr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BA06C695-8F44-4E6F-9106-099AE9B7DCA3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E3C81C0-6A1D-A701-CE27-D0ADB2823150}"/>
              </a:ext>
            </a:extLst>
          </p:cNvPr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8C9D6FDC-6985-05B0-9FB7-7C3C7A69DEAB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9EDE88A9-0645-46BB-870E-81390D4C5FF1}"/>
              </a:ext>
            </a:extLst>
          </p:cNvPr>
          <p:cNvSpPr/>
          <p:nvPr/>
        </p:nvSpPr>
        <p:spPr>
          <a:xfrm>
            <a:off x="855406" y="3538457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Falta de Conciencia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2CA1BCD3-DD5F-E2B2-B242-C7B64528FD94}"/>
              </a:ext>
            </a:extLst>
          </p:cNvPr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Costos Iniciales</a:t>
            </a:r>
          </a:p>
        </p:txBody>
      </p: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156DED24-4501-796C-46DA-D32AC8056E5E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74D7E61-A4E3-3C91-748F-72D157BD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95400"/>
            <a:ext cx="7799939" cy="48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478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22553-6D73-B043-55FD-EA0CBD475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0A0ED1-37B3-0C54-3FCF-38369C0E73E5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1A9D17C-1352-73FE-34DE-497CBC0988E5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77E1ECD-BF8A-79FD-2B54-25F9247CFA93}"/>
              </a:ext>
            </a:extLst>
          </p:cNvPr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9EAA871-2B7A-8CAD-4788-9653953B431E}"/>
              </a:ext>
            </a:extLst>
          </p:cNvPr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DDFD951-1C55-D64D-6853-AE6419D807DF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97DC49-2FAB-AC33-2C3B-C234E5C72685}"/>
              </a:ext>
            </a:extLst>
          </p:cNvPr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EEE470B3-E9F7-2FC0-97F0-944FA6EF3460}"/>
              </a:ext>
            </a:extLst>
          </p:cNvPr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C1A7FF26-8C6E-DBF5-A28D-6966F007D0C2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543330B-EAE0-ACAD-ECB9-8E34E8B1AF33}"/>
              </a:ext>
            </a:extLst>
          </p:cNvPr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BC541F8A-9645-E5E9-1F7B-272DC4662201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62AC5180-05DB-3D97-9F41-2524F5EB87B8}"/>
              </a:ext>
            </a:extLst>
          </p:cNvPr>
          <p:cNvSpPr/>
          <p:nvPr/>
        </p:nvSpPr>
        <p:spPr>
          <a:xfrm>
            <a:off x="855406" y="3538457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Falta de Conciencia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DD645BE0-97CE-B28D-2B95-320C154D6FB6}"/>
              </a:ext>
            </a:extLst>
          </p:cNvPr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i="0" u="none" spc="300" baseline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Costos Iniciales</a:t>
            </a:r>
          </a:p>
        </p:txBody>
      </p: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10E12341-D2A1-3DDB-F01C-7C82EDD6141A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pic>
        <p:nvPicPr>
          <p:cNvPr id="14" name="Picture 13" descr="A group of different types of supplements&#10;&#10;AI-generated content may be incorrect.">
            <a:extLst>
              <a:ext uri="{FF2B5EF4-FFF2-40B4-BE49-F238E27FC236}">
                <a16:creationId xmlns:a16="http://schemas.microsoft.com/office/drawing/2014/main" id="{7E532161-6049-8629-0797-8F2AD221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58" y="1121998"/>
            <a:ext cx="7783664" cy="483291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TextBox 18">
            <a:extLst>
              <a:ext uri="{FF2B5EF4-FFF2-40B4-BE49-F238E27FC236}">
                <a16:creationId xmlns:a16="http://schemas.microsoft.com/office/drawing/2014/main" id="{72F57BFD-4CDC-C971-9847-A493BE1540CB}"/>
              </a:ext>
            </a:extLst>
          </p:cNvPr>
          <p:cNvSpPr txBox="1"/>
          <p:nvPr/>
        </p:nvSpPr>
        <p:spPr>
          <a:xfrm>
            <a:off x="3733800" y="385125"/>
            <a:ext cx="5170813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Productos esenciales para tu día a día</a:t>
            </a:r>
            <a:r>
              <a:rPr lang="es-ES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563693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24FC7F-11D1-FAF4-D823-D1BF718B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B4EE5A-2C12-6F55-626B-114FCE833DC8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09266F-906F-79C4-27DE-E7C30EED3358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06054C3-19F4-FAB2-BEE0-85C761024F1D}"/>
              </a:ext>
            </a:extLst>
          </p:cNvPr>
          <p:cNvSpPr/>
          <p:nvPr/>
        </p:nvSpPr>
        <p:spPr>
          <a:xfrm>
            <a:off x="6674628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2F8393E-E06A-1605-714F-6D3EC53149BF}"/>
              </a:ext>
            </a:extLst>
          </p:cNvPr>
          <p:cNvSpPr txBox="1"/>
          <p:nvPr/>
        </p:nvSpPr>
        <p:spPr>
          <a:xfrm>
            <a:off x="6404626" y="512301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2C4A585-55C6-4105-7857-3A5E7D857F10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A9EEED-4A94-86CC-B5C7-8DB81AA78DE4}"/>
              </a:ext>
            </a:extLst>
          </p:cNvPr>
          <p:cNvSpPr txBox="1"/>
          <p:nvPr/>
        </p:nvSpPr>
        <p:spPr>
          <a:xfrm flipH="1">
            <a:off x="5247376" y="3556616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 dirty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58935E5D-A890-0812-ED43-401D663E52A9}"/>
              </a:ext>
            </a:extLst>
          </p:cNvPr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27025D42-36ED-2383-CDB8-29F9AA951095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5722C2-790A-14AB-E685-33614C8F11E5}"/>
              </a:ext>
            </a:extLst>
          </p:cNvPr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ADD2DEEE-5522-B4A3-9B0B-E9877123B66C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3" name="AutoShape 13">
            <a:extLst>
              <a:ext uri="{FF2B5EF4-FFF2-40B4-BE49-F238E27FC236}">
                <a16:creationId xmlns:a16="http://schemas.microsoft.com/office/drawing/2014/main" id="{708BDA66-DBE6-5747-1909-D7240F13A97E}"/>
              </a:ext>
            </a:extLst>
          </p:cNvPr>
          <p:cNvSpPr/>
          <p:nvPr/>
        </p:nvSpPr>
        <p:spPr>
          <a:xfrm>
            <a:off x="293634" y="4139521"/>
            <a:ext cx="4951932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Con un </a:t>
            </a:r>
            <a:r>
              <a:rPr lang="en-US" sz="1600" b="1" spc="3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costo</a:t>
            </a:r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spc="3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dificil</a:t>
            </a:r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de </a:t>
            </a:r>
            <a:r>
              <a:rPr lang="en-US" sz="1600" b="1" spc="3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igualar</a:t>
            </a:r>
            <a:endParaRPr lang="en-US" sz="1600" b="1" i="0" u="none" spc="300" baseline="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FA74EBA3-E6DD-B625-EF89-A36C9A65C859}"/>
              </a:ext>
            </a:extLst>
          </p:cNvPr>
          <p:cNvSpPr/>
          <p:nvPr/>
        </p:nvSpPr>
        <p:spPr>
          <a:xfrm>
            <a:off x="7214628" y="5152514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/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90 Dias </a:t>
            </a:r>
            <a:r>
              <a:rPr lang="en-US" sz="1600" b="1" spc="3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devolucion</a:t>
            </a:r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de dinero</a:t>
            </a:r>
            <a:endParaRPr lang="en-US" sz="1600" b="1" i="0" u="none" spc="300" baseline="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1D5C9307-98D3-B4D9-D9E9-D049E4F6C9DA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7ADFB0A2-E9F7-FBD3-8ACE-E7B4C6A7CAF2}"/>
              </a:ext>
            </a:extLst>
          </p:cNvPr>
          <p:cNvSpPr txBox="1"/>
          <p:nvPr/>
        </p:nvSpPr>
        <p:spPr>
          <a:xfrm>
            <a:off x="381000" y="206406"/>
            <a:ext cx="8781435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¿Qué es lo que lo hace tan interesante?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60D9F202-777F-5758-9F60-A163C13A1AD5}"/>
              </a:ext>
            </a:extLst>
          </p:cNvPr>
          <p:cNvSpPr/>
          <p:nvPr/>
        </p:nvSpPr>
        <p:spPr>
          <a:xfrm>
            <a:off x="5692475" y="2312473"/>
            <a:ext cx="4239411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r"/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Productos </a:t>
            </a:r>
            <a:r>
              <a:rPr lang="en-US" sz="1600" b="1" spc="3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esenciales</a:t>
            </a:r>
            <a:endParaRPr lang="en-US" sz="1600" b="1" i="0" u="none" spc="300" baseline="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289011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5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D996A-7BBC-4BE5-C452-61300AC4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1FA799-137A-F0EC-DBC6-863079EFEC8F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4F6DD9-B98A-EDB8-87F8-4EFC8D21C844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A759511-3148-5BB2-0E5A-68785B1DE517}"/>
              </a:ext>
            </a:extLst>
          </p:cNvPr>
          <p:cNvSpPr/>
          <p:nvPr/>
        </p:nvSpPr>
        <p:spPr>
          <a:xfrm>
            <a:off x="7504367" y="4748981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2C40F8A-4915-1A3E-3B0E-B1112C3FD5DC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7F8AA7DC-E448-9313-F462-21EC789D8F3F}"/>
              </a:ext>
            </a:extLst>
          </p:cNvPr>
          <p:cNvCxnSpPr/>
          <p:nvPr/>
        </p:nvCxnSpPr>
        <p:spPr>
          <a:xfrm flipH="1">
            <a:off x="6925739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C8629008-FB33-E4E5-AA08-CBEB1E35B61A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9C7B632B-DB14-81D3-B902-080AE5845FD9}"/>
              </a:ext>
            </a:extLst>
          </p:cNvPr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F3C4ED31-0AAE-433C-BEE7-86A3A5530681}"/>
              </a:ext>
            </a:extLst>
          </p:cNvPr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4" name="AutoShape 2">
            <a:extLst>
              <a:ext uri="{FF2B5EF4-FFF2-40B4-BE49-F238E27FC236}">
                <a16:creationId xmlns:a16="http://schemas.microsoft.com/office/drawing/2014/main" id="{3C59C152-6AEE-F0E9-090C-2A9D35D09D2D}"/>
              </a:ext>
            </a:extLst>
          </p:cNvPr>
          <p:cNvSpPr txBox="1">
            <a:spLocks/>
          </p:cNvSpPr>
          <p:nvPr/>
        </p:nvSpPr>
        <p:spPr>
          <a:xfrm>
            <a:off x="640396" y="-132471"/>
            <a:ext cx="603174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Agregandole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a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esto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6" name="AutoShape 35">
            <a:extLst>
              <a:ext uri="{FF2B5EF4-FFF2-40B4-BE49-F238E27FC236}">
                <a16:creationId xmlns:a16="http://schemas.microsoft.com/office/drawing/2014/main" id="{0F8ED7E9-850D-EFE5-36AE-D3D961CAA606}"/>
              </a:ext>
            </a:extLst>
          </p:cNvPr>
          <p:cNvSpPr/>
          <p:nvPr/>
        </p:nvSpPr>
        <p:spPr>
          <a:xfrm>
            <a:off x="3868784" y="-40211"/>
            <a:ext cx="3351250" cy="1099660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50</a:t>
            </a:r>
            <a:r>
              <a:rPr lang="en-US" altLang="zh-CN" sz="5400" b="1" dirty="0">
                <a:solidFill>
                  <a:srgbClr val="FF0000"/>
                </a:solidFill>
                <a:latin typeface="微软雅黑"/>
                <a:ea typeface="微软雅黑"/>
              </a:rPr>
              <a:t>%</a:t>
            </a:r>
            <a:endParaRPr lang="zh-CN" altLang="en-US" sz="5400" b="1" i="0" u="none" baseline="0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7E1C1F3C-1FA5-AD42-99B9-6C9351A814ED}"/>
              </a:ext>
            </a:extLst>
          </p:cNvPr>
          <p:cNvSpPr txBox="1">
            <a:spLocks/>
          </p:cNvSpPr>
          <p:nvPr/>
        </p:nvSpPr>
        <p:spPr>
          <a:xfrm>
            <a:off x="5638800" y="-132471"/>
            <a:ext cx="603174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Cheque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igualado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de lo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que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ganan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786EC906-D64F-4B3F-1AAC-00D25CD1ED81}"/>
              </a:ext>
            </a:extLst>
          </p:cNvPr>
          <p:cNvSpPr txBox="1">
            <a:spLocks/>
          </p:cNvSpPr>
          <p:nvPr/>
        </p:nvSpPr>
        <p:spPr>
          <a:xfrm>
            <a:off x="648825" y="386644"/>
            <a:ext cx="603174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Todos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tus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referidos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personales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al </a:t>
            </a:r>
          </a:p>
        </p:txBody>
      </p:sp>
      <p:sp>
        <p:nvSpPr>
          <p:cNvPr id="21" name="AutoShape 35">
            <a:extLst>
              <a:ext uri="{FF2B5EF4-FFF2-40B4-BE49-F238E27FC236}">
                <a16:creationId xmlns:a16="http://schemas.microsoft.com/office/drawing/2014/main" id="{1BA5B89C-1CD3-46E5-EE66-CA12F80D489B}"/>
              </a:ext>
            </a:extLst>
          </p:cNvPr>
          <p:cNvSpPr/>
          <p:nvPr/>
        </p:nvSpPr>
        <p:spPr>
          <a:xfrm>
            <a:off x="5962069" y="538671"/>
            <a:ext cx="3351250" cy="1099660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Infinito</a:t>
            </a:r>
            <a:endParaRPr lang="zh-CN" altLang="en-US" sz="54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747971F-05BE-B39E-4BA4-B26D1E9B2453}"/>
              </a:ext>
            </a:extLst>
          </p:cNvPr>
          <p:cNvSpPr/>
          <p:nvPr/>
        </p:nvSpPr>
        <p:spPr>
          <a:xfrm>
            <a:off x="8341089" y="3022581"/>
            <a:ext cx="806777" cy="30480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erson with brown hair and a scarf&#10;&#10;AI-generated content may be incorrect.">
            <a:extLst>
              <a:ext uri="{FF2B5EF4-FFF2-40B4-BE49-F238E27FC236}">
                <a16:creationId xmlns:a16="http://schemas.microsoft.com/office/drawing/2014/main" id="{F62F2771-843A-35A6-F931-8DEF16D1BE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9" y="1896689"/>
            <a:ext cx="609600" cy="708505"/>
          </a:xfrm>
          <a:prstGeom prst="rect">
            <a:avLst/>
          </a:prstGeom>
        </p:spPr>
      </p:pic>
      <p:pic>
        <p:nvPicPr>
          <p:cNvPr id="24" name="Picture 23" descr="A person with a beard and blue eyes&#10;&#10;AI-generated content may be incorrect.">
            <a:extLst>
              <a:ext uri="{FF2B5EF4-FFF2-40B4-BE49-F238E27FC236}">
                <a16:creationId xmlns:a16="http://schemas.microsoft.com/office/drawing/2014/main" id="{C358B064-609D-621D-87EC-AF9425DDDA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45" y="2605194"/>
            <a:ext cx="716949" cy="778588"/>
          </a:xfrm>
          <a:prstGeom prst="rect">
            <a:avLst/>
          </a:prstGeom>
        </p:spPr>
      </p:pic>
      <p:pic>
        <p:nvPicPr>
          <p:cNvPr id="25" name="Picture 24" descr="A person with brown hair and a blue shirt&#10;&#10;AI-generated content may be incorrect.">
            <a:extLst>
              <a:ext uri="{FF2B5EF4-FFF2-40B4-BE49-F238E27FC236}">
                <a16:creationId xmlns:a16="http://schemas.microsoft.com/office/drawing/2014/main" id="{1D146C91-3A67-39B9-5896-BA923B4B4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45" y="2605194"/>
            <a:ext cx="716949" cy="834774"/>
          </a:xfrm>
          <a:prstGeom prst="rect">
            <a:avLst/>
          </a:prstGeom>
        </p:spPr>
      </p:pic>
      <p:sp>
        <p:nvSpPr>
          <p:cNvPr id="26" name="AutoShape 2">
            <a:extLst>
              <a:ext uri="{FF2B5EF4-FFF2-40B4-BE49-F238E27FC236}">
                <a16:creationId xmlns:a16="http://schemas.microsoft.com/office/drawing/2014/main" id="{4410FD7B-813A-D4E6-F9F2-DA0CDEEF55E6}"/>
              </a:ext>
            </a:extLst>
          </p:cNvPr>
          <p:cNvSpPr txBox="1">
            <a:spLocks/>
          </p:cNvSpPr>
          <p:nvPr/>
        </p:nvSpPr>
        <p:spPr>
          <a:xfrm>
            <a:off x="8774638" y="1672413"/>
            <a:ext cx="83820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Tu</a:t>
            </a: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1057055F-608B-90A4-7CE8-ACA032E964DA}"/>
              </a:ext>
            </a:extLst>
          </p:cNvPr>
          <p:cNvSpPr txBox="1">
            <a:spLocks/>
          </p:cNvSpPr>
          <p:nvPr/>
        </p:nvSpPr>
        <p:spPr>
          <a:xfrm>
            <a:off x="6202380" y="2572525"/>
            <a:ext cx="1506584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Steve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3BCB2F26-3F73-B7C4-530E-20A9393E34F5}"/>
              </a:ext>
            </a:extLst>
          </p:cNvPr>
          <p:cNvSpPr txBox="1">
            <a:spLocks/>
          </p:cNvSpPr>
          <p:nvPr/>
        </p:nvSpPr>
        <p:spPr>
          <a:xfrm>
            <a:off x="10200373" y="2600330"/>
            <a:ext cx="1506584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Thomas</a:t>
            </a: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32EDA96A-6353-39A3-287B-73669E36C938}"/>
              </a:ext>
            </a:extLst>
          </p:cNvPr>
          <p:cNvSpPr txBox="1">
            <a:spLocks/>
          </p:cNvSpPr>
          <p:nvPr/>
        </p:nvSpPr>
        <p:spPr>
          <a:xfrm>
            <a:off x="7123451" y="2902054"/>
            <a:ext cx="1506584" cy="9363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$1,000</a:t>
            </a:r>
          </a:p>
        </p:txBody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EF447B81-8513-1A12-6AE2-0D2C719AC4CC}"/>
              </a:ext>
            </a:extLst>
          </p:cNvPr>
          <p:cNvSpPr txBox="1">
            <a:spLocks/>
          </p:cNvSpPr>
          <p:nvPr/>
        </p:nvSpPr>
        <p:spPr>
          <a:xfrm>
            <a:off x="9183459" y="2934003"/>
            <a:ext cx="1506584" cy="9363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$1,000</a:t>
            </a:r>
          </a:p>
        </p:txBody>
      </p:sp>
      <p:sp>
        <p:nvSpPr>
          <p:cNvPr id="31" name="AutoShape 2">
            <a:extLst>
              <a:ext uri="{FF2B5EF4-FFF2-40B4-BE49-F238E27FC236}">
                <a16:creationId xmlns:a16="http://schemas.microsoft.com/office/drawing/2014/main" id="{FF5128F3-88DA-C1DD-1313-51A98E6490EE}"/>
              </a:ext>
            </a:extLst>
          </p:cNvPr>
          <p:cNvSpPr txBox="1">
            <a:spLocks/>
          </p:cNvSpPr>
          <p:nvPr/>
        </p:nvSpPr>
        <p:spPr>
          <a:xfrm rot="16200000">
            <a:off x="7769492" y="3819891"/>
            <a:ext cx="1506584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Infinito</a:t>
            </a: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80A678DC-4943-D83D-B3D1-DC7ED1ADC3D6}"/>
              </a:ext>
            </a:extLst>
          </p:cNvPr>
          <p:cNvSpPr txBox="1">
            <a:spLocks/>
          </p:cNvSpPr>
          <p:nvPr/>
        </p:nvSpPr>
        <p:spPr>
          <a:xfrm>
            <a:off x="7250098" y="3299791"/>
            <a:ext cx="1506584" cy="9363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$500</a:t>
            </a:r>
          </a:p>
        </p:txBody>
      </p:sp>
      <p:sp>
        <p:nvSpPr>
          <p:cNvPr id="33" name="AutoShape 2">
            <a:extLst>
              <a:ext uri="{FF2B5EF4-FFF2-40B4-BE49-F238E27FC236}">
                <a16:creationId xmlns:a16="http://schemas.microsoft.com/office/drawing/2014/main" id="{9543D12E-4280-AB31-091F-13C898EEBB43}"/>
              </a:ext>
            </a:extLst>
          </p:cNvPr>
          <p:cNvSpPr txBox="1">
            <a:spLocks/>
          </p:cNvSpPr>
          <p:nvPr/>
        </p:nvSpPr>
        <p:spPr>
          <a:xfrm>
            <a:off x="9206470" y="3276465"/>
            <a:ext cx="1506584" cy="9363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$500</a:t>
            </a:r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630E9181-5512-E9D8-5F41-1A83BD73BD9C}"/>
              </a:ext>
            </a:extLst>
          </p:cNvPr>
          <p:cNvSpPr txBox="1">
            <a:spLocks/>
          </p:cNvSpPr>
          <p:nvPr/>
        </p:nvSpPr>
        <p:spPr>
          <a:xfrm>
            <a:off x="10090138" y="1829431"/>
            <a:ext cx="1789058" cy="93634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微软雅黑"/>
                <a:ea typeface="微软雅黑"/>
              </a:rPr>
              <a:t>Total=</a:t>
            </a:r>
          </a:p>
          <a:p>
            <a:pPr algn="l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$</a:t>
            </a:r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1,000</a:t>
            </a:r>
          </a:p>
        </p:txBody>
      </p:sp>
      <p:sp>
        <p:nvSpPr>
          <p:cNvPr id="35" name="AutoShape 2">
            <a:extLst>
              <a:ext uri="{FF2B5EF4-FFF2-40B4-BE49-F238E27FC236}">
                <a16:creationId xmlns:a16="http://schemas.microsoft.com/office/drawing/2014/main" id="{8407275B-5E5A-BFF3-945C-96FC34837F63}"/>
              </a:ext>
            </a:extLst>
          </p:cNvPr>
          <p:cNvSpPr txBox="1">
            <a:spLocks/>
          </p:cNvSpPr>
          <p:nvPr/>
        </p:nvSpPr>
        <p:spPr>
          <a:xfrm>
            <a:off x="229546" y="4988322"/>
            <a:ext cx="603174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Empiezas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a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mirar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</a:p>
        </p:txBody>
      </p:sp>
      <p:sp>
        <p:nvSpPr>
          <p:cNvPr id="36" name="AutoShape 35">
            <a:extLst>
              <a:ext uri="{FF2B5EF4-FFF2-40B4-BE49-F238E27FC236}">
                <a16:creationId xmlns:a16="http://schemas.microsoft.com/office/drawing/2014/main" id="{E0798191-4604-4CDF-A0E4-DCF4E0D10B67}"/>
              </a:ext>
            </a:extLst>
          </p:cNvPr>
          <p:cNvSpPr/>
          <p:nvPr/>
        </p:nvSpPr>
        <p:spPr>
          <a:xfrm>
            <a:off x="3061683" y="5451776"/>
            <a:ext cx="4729291" cy="896015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4400" b="1" dirty="0" err="1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Ia</a:t>
            </a:r>
            <a:r>
              <a:rPr lang="en-US" altLang="zh-CN" sz="44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4400" b="1" dirty="0" err="1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oportunidad</a:t>
            </a:r>
            <a:endParaRPr lang="zh-CN" altLang="en-US" sz="44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761782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00287 4.44444E-6 C 0.00417 4.44444E-6 0.00586 -0.07894 0.00586 -0.14306 L 0.00586 -0.28588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788 L 0.00299 0.00788 C 0.0043 0.00788 0.00599 -0.07106 0.00599 -0.13518 L 0.00599 -0.278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2" grpId="1"/>
      <p:bldP spid="33" grpId="0"/>
      <p:bldP spid="33" grpId="1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CFBC2-09EB-40E4-B5DF-CA7CBE03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127B38-BA20-54E9-E8D9-5741A07D9D51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FE2BEC7-DEB0-52BE-BDC9-DE1EFEDE2D1E}"/>
              </a:ext>
            </a:extLst>
          </p:cNvPr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6E23263-8D1B-CAD2-21B4-DF05EF14373A}"/>
              </a:ext>
            </a:extLst>
          </p:cNvPr>
          <p:cNvSpPr/>
          <p:nvPr/>
        </p:nvSpPr>
        <p:spPr>
          <a:xfrm>
            <a:off x="7489340" y="4726767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0AB23DF-D1A9-AAD7-E5C0-F94F79E4B7AD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cxnSp>
        <p:nvCxnSpPr>
          <p:cNvPr id="8" name="Connector 8">
            <a:extLst>
              <a:ext uri="{FF2B5EF4-FFF2-40B4-BE49-F238E27FC236}">
                <a16:creationId xmlns:a16="http://schemas.microsoft.com/office/drawing/2014/main" id="{39A74C2B-8A13-D238-B7A4-08105835CBF1}"/>
              </a:ext>
            </a:extLst>
          </p:cNvPr>
          <p:cNvCxnSpPr/>
          <p:nvPr/>
        </p:nvCxnSpPr>
        <p:spPr>
          <a:xfrm flipH="1">
            <a:off x="7010400" y="3819764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>
            <a:extLst>
              <a:ext uri="{FF2B5EF4-FFF2-40B4-BE49-F238E27FC236}">
                <a16:creationId xmlns:a16="http://schemas.microsoft.com/office/drawing/2014/main" id="{3AC54664-8390-B1FB-6919-E47DBE5C1811}"/>
              </a:ext>
            </a:extLst>
          </p:cNvPr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cxnSp>
        <p:nvCxnSpPr>
          <p:cNvPr id="11" name="Connector 11">
            <a:extLst>
              <a:ext uri="{FF2B5EF4-FFF2-40B4-BE49-F238E27FC236}">
                <a16:creationId xmlns:a16="http://schemas.microsoft.com/office/drawing/2014/main" id="{E7CE8CC1-1335-0C98-5053-DC249DB3B1D5}"/>
              </a:ext>
            </a:extLst>
          </p:cNvPr>
          <p:cNvCxnSpPr/>
          <p:nvPr/>
        </p:nvCxnSpPr>
        <p:spPr>
          <a:xfrm>
            <a:off x="6079067" y="360204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cxnSp>
        <p:nvCxnSpPr>
          <p:cNvPr id="19" name="Connector 19">
            <a:extLst>
              <a:ext uri="{FF2B5EF4-FFF2-40B4-BE49-F238E27FC236}">
                <a16:creationId xmlns:a16="http://schemas.microsoft.com/office/drawing/2014/main" id="{345EFE0D-FB26-7F4C-FB43-D0B5861A3CFD}"/>
              </a:ext>
            </a:extLst>
          </p:cNvPr>
          <p:cNvCxnSpPr/>
          <p:nvPr/>
        </p:nvCxnSpPr>
        <p:spPr>
          <a:xfrm>
            <a:off x="4800600" y="4782848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5" name="AutoShape 35">
            <a:extLst>
              <a:ext uri="{FF2B5EF4-FFF2-40B4-BE49-F238E27FC236}">
                <a16:creationId xmlns:a16="http://schemas.microsoft.com/office/drawing/2014/main" id="{E13FC1D2-9807-6290-821A-808F5B2C4981}"/>
              </a:ext>
            </a:extLst>
          </p:cNvPr>
          <p:cNvSpPr/>
          <p:nvPr/>
        </p:nvSpPr>
        <p:spPr>
          <a:xfrm>
            <a:off x="638760" y="486875"/>
            <a:ext cx="4904013" cy="651653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Todo por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el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costos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de </a:t>
            </a:r>
            <a:r>
              <a:rPr lang="en-US" altLang="zh-CN" sz="32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32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7" name="Picture 6" descr="A hamburger and fries with a drink&#10;&#10;AI-generated content may be incorrect.">
            <a:extLst>
              <a:ext uri="{FF2B5EF4-FFF2-40B4-BE49-F238E27FC236}">
                <a16:creationId xmlns:a16="http://schemas.microsoft.com/office/drawing/2014/main" id="{95B61A9F-D8AB-BB4F-71D7-FE575EF5F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54" y="1809264"/>
            <a:ext cx="3142391" cy="3142391"/>
          </a:xfrm>
          <a:prstGeom prst="rect">
            <a:avLst/>
          </a:prstGeom>
        </p:spPr>
      </p:pic>
      <p:sp>
        <p:nvSpPr>
          <p:cNvPr id="10" name="AutoShape 35">
            <a:extLst>
              <a:ext uri="{FF2B5EF4-FFF2-40B4-BE49-F238E27FC236}">
                <a16:creationId xmlns:a16="http://schemas.microsoft.com/office/drawing/2014/main" id="{8FA2B637-2FF4-41DE-D26C-AFE17540370F}"/>
              </a:ext>
            </a:extLst>
          </p:cNvPr>
          <p:cNvSpPr/>
          <p:nvPr/>
        </p:nvSpPr>
        <p:spPr>
          <a:xfrm>
            <a:off x="8840750" y="2008376"/>
            <a:ext cx="3351250" cy="134402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$</a:t>
            </a:r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40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.00</a:t>
            </a:r>
            <a:endParaRPr lang="zh-CN" altLang="en-US" sz="66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12" name="AutoShape 35">
            <a:extLst>
              <a:ext uri="{FF2B5EF4-FFF2-40B4-BE49-F238E27FC236}">
                <a16:creationId xmlns:a16="http://schemas.microsoft.com/office/drawing/2014/main" id="{8A25D823-0365-1946-8B8F-D8436605D204}"/>
              </a:ext>
            </a:extLst>
          </p:cNvPr>
          <p:cNvSpPr/>
          <p:nvPr/>
        </p:nvSpPr>
        <p:spPr>
          <a:xfrm>
            <a:off x="7973131" y="1061701"/>
            <a:ext cx="2140785" cy="1954959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9600" b="1" dirty="0">
                <a:solidFill>
                  <a:srgbClr val="FF0000"/>
                </a:solidFill>
                <a:latin typeface="微软雅黑"/>
                <a:ea typeface="微软雅黑"/>
              </a:rPr>
              <a:t> </a:t>
            </a:r>
            <a:r>
              <a:rPr lang="en-US" altLang="zh-CN" sz="8000" b="1" dirty="0">
                <a:solidFill>
                  <a:srgbClr val="FF0000"/>
                </a:solidFill>
                <a:latin typeface="微软雅黑"/>
                <a:ea typeface="微软雅黑"/>
              </a:rPr>
              <a:t>+</a:t>
            </a:r>
            <a:endParaRPr lang="zh-CN" altLang="en-US" sz="8000" b="1" i="0" u="none" baseline="0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13" name="AutoShape 35">
            <a:extLst>
              <a:ext uri="{FF2B5EF4-FFF2-40B4-BE49-F238E27FC236}">
                <a16:creationId xmlns:a16="http://schemas.microsoft.com/office/drawing/2014/main" id="{9C8AA173-7693-9CCD-EB8F-3FCEA64649D4}"/>
              </a:ext>
            </a:extLst>
          </p:cNvPr>
          <p:cNvSpPr/>
          <p:nvPr/>
        </p:nvSpPr>
        <p:spPr>
          <a:xfrm>
            <a:off x="7367081" y="2909562"/>
            <a:ext cx="4998404" cy="134402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6600" b="1" dirty="0" err="1">
                <a:solidFill>
                  <a:srgbClr val="FF0000"/>
                </a:solidFill>
                <a:latin typeface="微软雅黑"/>
                <a:ea typeface="微软雅黑"/>
              </a:rPr>
              <a:t>Acti</a:t>
            </a:r>
            <a:r>
              <a:rPr lang="en-US" altLang="zh-CN" sz="66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vac</a:t>
            </a:r>
            <a:r>
              <a:rPr lang="en-US" altLang="zh-CN" sz="6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ion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32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17" name="AutoShape 35">
            <a:extLst>
              <a:ext uri="{FF2B5EF4-FFF2-40B4-BE49-F238E27FC236}">
                <a16:creationId xmlns:a16="http://schemas.microsoft.com/office/drawing/2014/main" id="{AAD166BB-3E65-41FE-3AA2-E262DE07F257}"/>
              </a:ext>
            </a:extLst>
          </p:cNvPr>
          <p:cNvSpPr/>
          <p:nvPr/>
        </p:nvSpPr>
        <p:spPr>
          <a:xfrm>
            <a:off x="9072558" y="4039835"/>
            <a:ext cx="1167319" cy="134402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6600" b="1" dirty="0">
                <a:solidFill>
                  <a:srgbClr val="FF0000"/>
                </a:solidFill>
                <a:latin typeface="微软雅黑"/>
                <a:ea typeface="微软雅黑"/>
              </a:rPr>
              <a:t>o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32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A24E51C7-A37C-E2DC-67F4-6F259BEFB707}"/>
              </a:ext>
            </a:extLst>
          </p:cNvPr>
          <p:cNvSpPr/>
          <p:nvPr/>
        </p:nvSpPr>
        <p:spPr>
          <a:xfrm>
            <a:off x="6027747" y="967618"/>
            <a:ext cx="3351250" cy="134402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$</a:t>
            </a:r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9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.95</a:t>
            </a:r>
            <a:endParaRPr lang="zh-CN" altLang="en-US" sz="66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38" name="AutoShape 35">
            <a:extLst>
              <a:ext uri="{FF2B5EF4-FFF2-40B4-BE49-F238E27FC236}">
                <a16:creationId xmlns:a16="http://schemas.microsoft.com/office/drawing/2014/main" id="{ECE48F4F-B599-D6D9-C313-756C006B43E2}"/>
              </a:ext>
            </a:extLst>
          </p:cNvPr>
          <p:cNvSpPr/>
          <p:nvPr/>
        </p:nvSpPr>
        <p:spPr>
          <a:xfrm>
            <a:off x="7389591" y="5115631"/>
            <a:ext cx="5184218" cy="1361335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$</a:t>
            </a:r>
            <a:r>
              <a:rPr lang="en-US" altLang="zh-CN" sz="6600" b="1" dirty="0">
                <a:solidFill>
                  <a:srgbClr val="C00000"/>
                </a:solidFill>
                <a:latin typeface="微软雅黑"/>
                <a:ea typeface="微软雅黑"/>
              </a:rPr>
              <a:t>1</a:t>
            </a:r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40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 </a:t>
            </a:r>
            <a:r>
              <a:rPr lang="en-US" sz="6600" b="1" dirty="0">
                <a:solidFill>
                  <a:srgbClr val="C00000"/>
                </a:solidFill>
              </a:rPr>
              <a:t>al </a:t>
            </a:r>
            <a:r>
              <a:rPr lang="en-US" sz="6600" b="1" dirty="0" err="1">
                <a:solidFill>
                  <a:srgbClr val="FF0000"/>
                </a:solidFill>
              </a:rPr>
              <a:t>año</a:t>
            </a:r>
            <a:r>
              <a:rPr lang="en-US" sz="6600" b="1" dirty="0">
                <a:solidFill>
                  <a:srgbClr val="FF0000"/>
                </a:solidFill>
              </a:rPr>
              <a:t> </a:t>
            </a:r>
            <a:endParaRPr lang="zh-CN" altLang="en-US" sz="66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5977273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211EC-2DA3-CC11-137A-A42DD490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72C659-2811-9CC9-B28F-8FEADD99C1BE}"/>
              </a:ext>
            </a:extLst>
          </p:cNvPr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2AD9B2-405B-50EE-4DEE-2F08A293157A}"/>
              </a:ext>
            </a:extLst>
          </p:cNvPr>
          <p:cNvSpPr/>
          <p:nvPr/>
        </p:nvSpPr>
        <p:spPr>
          <a:xfrm rot="20625691">
            <a:off x="8755130" y="76840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C895BCF-B398-AF4D-1C8C-30F670419993}"/>
              </a:ext>
            </a:extLst>
          </p:cNvPr>
          <p:cNvSpPr/>
          <p:nvPr/>
        </p:nvSpPr>
        <p:spPr>
          <a:xfrm>
            <a:off x="7489340" y="4726767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B321B8B-1DD3-2162-19E2-6967DC20DF50}"/>
              </a:ext>
            </a:extLst>
          </p:cNvPr>
          <p:cNvSpPr/>
          <p:nvPr/>
        </p:nvSpPr>
        <p:spPr>
          <a:xfrm flipH="1">
            <a:off x="721512" y="3182579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FCCA62BC-6527-635A-B5AE-F093CC38A5B1}"/>
              </a:ext>
            </a:extLst>
          </p:cNvPr>
          <p:cNvSpPr/>
          <p:nvPr/>
        </p:nvSpPr>
        <p:spPr>
          <a:xfrm>
            <a:off x="7042509" y="1851547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3" name="AutoShape 35">
            <a:extLst>
              <a:ext uri="{FF2B5EF4-FFF2-40B4-BE49-F238E27FC236}">
                <a16:creationId xmlns:a16="http://schemas.microsoft.com/office/drawing/2014/main" id="{3A20E56F-CB9E-DFF0-3100-66C9A1EE86AD}"/>
              </a:ext>
            </a:extLst>
          </p:cNvPr>
          <p:cNvSpPr/>
          <p:nvPr/>
        </p:nvSpPr>
        <p:spPr>
          <a:xfrm>
            <a:off x="4297278" y="1755118"/>
            <a:ext cx="6077110" cy="733086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微软雅黑"/>
                <a:ea typeface="微软雅黑"/>
              </a:rPr>
              <a:t>Nuestro </a:t>
            </a:r>
            <a:r>
              <a:rPr lang="en-US" altLang="zh-CN" sz="3600" b="1" dirty="0" err="1">
                <a:solidFill>
                  <a:srgbClr val="FF0000"/>
                </a:solidFill>
                <a:latin typeface="微软雅黑"/>
                <a:ea typeface="微软雅黑"/>
              </a:rPr>
              <a:t>com</a:t>
            </a:r>
            <a:r>
              <a:rPr lang="en-US" altLang="zh-CN" sz="36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pro</a:t>
            </a:r>
            <a:r>
              <a:rPr lang="en-US" altLang="zh-CN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miso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36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BDA539B4-7863-73AC-BA9B-E042CAD08B72}"/>
              </a:ext>
            </a:extLst>
          </p:cNvPr>
          <p:cNvSpPr/>
          <p:nvPr/>
        </p:nvSpPr>
        <p:spPr>
          <a:xfrm>
            <a:off x="287111" y="4928871"/>
            <a:ext cx="10571506" cy="1361335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3">
                    <a:lumMod val="7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Solo</a:t>
            </a:r>
            <a:r>
              <a:rPr lang="en-US" sz="6600" dirty="0"/>
              <a:t> 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$</a:t>
            </a:r>
            <a:r>
              <a:rPr lang="en-US" altLang="zh-CN" sz="66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1</a:t>
            </a:r>
            <a:r>
              <a:rPr lang="en-US" altLang="zh-CN" sz="6600" b="1" dirty="0">
                <a:solidFill>
                  <a:srgbClr val="FFC000"/>
                </a:solidFill>
                <a:latin typeface="微软雅黑"/>
                <a:ea typeface="微软雅黑"/>
              </a:rPr>
              <a:t>40</a:t>
            </a:r>
            <a:r>
              <a:rPr lang="en-US" altLang="zh-CN" sz="3200" b="1" dirty="0">
                <a:solidFill>
                  <a:srgbClr val="FFC000"/>
                </a:solidFill>
                <a:latin typeface="微软雅黑"/>
                <a:ea typeface="微软雅黑"/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al </a:t>
            </a:r>
            <a:r>
              <a:rPr lang="en-US" sz="3600" b="1" dirty="0" err="1">
                <a:solidFill>
                  <a:srgbClr val="FF0000"/>
                </a:solidFill>
              </a:rPr>
              <a:t>año</a:t>
            </a:r>
            <a:endParaRPr lang="zh-CN" altLang="en-US" sz="3600" b="1" i="0" u="none" baseline="0" dirty="0">
              <a:solidFill>
                <a:srgbClr val="FF0000"/>
              </a:solidFill>
              <a:latin typeface="微软雅黑"/>
              <a:ea typeface="微软雅黑"/>
            </a:endParaRPr>
          </a:p>
        </p:txBody>
      </p:sp>
      <p:sp>
        <p:nvSpPr>
          <p:cNvPr id="14" name="AutoShape 35">
            <a:extLst>
              <a:ext uri="{FF2B5EF4-FFF2-40B4-BE49-F238E27FC236}">
                <a16:creationId xmlns:a16="http://schemas.microsoft.com/office/drawing/2014/main" id="{FDE3B36E-3C70-C0BC-9B43-0B70F4186DA3}"/>
              </a:ext>
            </a:extLst>
          </p:cNvPr>
          <p:cNvSpPr/>
          <p:nvPr/>
        </p:nvSpPr>
        <p:spPr>
          <a:xfrm>
            <a:off x="304800" y="848348"/>
            <a:ext cx="10327485" cy="488724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Tan solo por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permitirnos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mostrarte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de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que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esto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  <a:r>
              <a:rPr lang="en-US" altLang="zh-CN" sz="24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24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15" name="AutoShape 35">
            <a:extLst>
              <a:ext uri="{FF2B5EF4-FFF2-40B4-BE49-F238E27FC236}">
                <a16:creationId xmlns:a16="http://schemas.microsoft.com/office/drawing/2014/main" id="{35A73D5E-0FD2-4058-B8E9-5DC93C8E2E45}"/>
              </a:ext>
            </a:extLst>
          </p:cNvPr>
          <p:cNvSpPr/>
          <p:nvPr/>
        </p:nvSpPr>
        <p:spPr>
          <a:xfrm>
            <a:off x="353630" y="1213117"/>
            <a:ext cx="10327485" cy="488724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Funciona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y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recuperar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la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credibilidad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</a:t>
            </a:r>
            <a:r>
              <a:rPr lang="en-US" altLang="zh-CN" sz="24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24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16" name="AutoShape 35">
            <a:extLst>
              <a:ext uri="{FF2B5EF4-FFF2-40B4-BE49-F238E27FC236}">
                <a16:creationId xmlns:a16="http://schemas.microsoft.com/office/drawing/2014/main" id="{84F2A3E6-4664-24EA-50A8-BF39E475A208}"/>
              </a:ext>
            </a:extLst>
          </p:cNvPr>
          <p:cNvSpPr/>
          <p:nvPr/>
        </p:nvSpPr>
        <p:spPr>
          <a:xfrm>
            <a:off x="3900975" y="-109945"/>
            <a:ext cx="4939776" cy="97751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48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48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id="{A4B17461-235E-B511-E317-18BE14E3E764}"/>
              </a:ext>
            </a:extLst>
          </p:cNvPr>
          <p:cNvSpPr/>
          <p:nvPr/>
        </p:nvSpPr>
        <p:spPr>
          <a:xfrm>
            <a:off x="3710845" y="-53519"/>
            <a:ext cx="4643104" cy="97751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4800" b="1" dirty="0">
                <a:solidFill>
                  <a:srgbClr val="FF0000"/>
                </a:solidFill>
                <a:latin typeface="微软雅黑"/>
                <a:ea typeface="微软雅黑"/>
              </a:rPr>
              <a:t>Este</a:t>
            </a:r>
            <a:r>
              <a:rPr lang="en-US" altLang="zh-CN" sz="48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 es </a:t>
            </a:r>
            <a:r>
              <a:rPr lang="en-US" altLang="zh-CN" sz="48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el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plan </a:t>
            </a:r>
            <a:r>
              <a:rPr lang="en-US" altLang="zh-CN" sz="48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48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cxnSp>
        <p:nvCxnSpPr>
          <p:cNvPr id="24" name="Connector 11">
            <a:extLst>
              <a:ext uri="{FF2B5EF4-FFF2-40B4-BE49-F238E27FC236}">
                <a16:creationId xmlns:a16="http://schemas.microsoft.com/office/drawing/2014/main" id="{B6869DF9-516C-151B-1113-9DDDA70CFB91}"/>
              </a:ext>
            </a:extLst>
          </p:cNvPr>
          <p:cNvCxnSpPr/>
          <p:nvPr/>
        </p:nvCxnSpPr>
        <p:spPr>
          <a:xfrm>
            <a:off x="4648200" y="2660675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cxnSp>
        <p:nvCxnSpPr>
          <p:cNvPr id="25" name="Connector 11">
            <a:extLst>
              <a:ext uri="{FF2B5EF4-FFF2-40B4-BE49-F238E27FC236}">
                <a16:creationId xmlns:a16="http://schemas.microsoft.com/office/drawing/2014/main" id="{05ACACB9-CAF2-6E3C-36A3-6144A4BD58C0}"/>
              </a:ext>
            </a:extLst>
          </p:cNvPr>
          <p:cNvCxnSpPr>
            <a:cxnSpLocks/>
          </p:cNvCxnSpPr>
          <p:nvPr/>
        </p:nvCxnSpPr>
        <p:spPr>
          <a:xfrm>
            <a:off x="7738535" y="5105400"/>
            <a:ext cx="0" cy="15834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26" name="TextBox 11">
            <a:extLst>
              <a:ext uri="{FF2B5EF4-FFF2-40B4-BE49-F238E27FC236}">
                <a16:creationId xmlns:a16="http://schemas.microsoft.com/office/drawing/2014/main" id="{5C105CB7-E813-6444-9BCA-D18D3FD4EBED}"/>
              </a:ext>
            </a:extLst>
          </p:cNvPr>
          <p:cNvSpPr txBox="1"/>
          <p:nvPr/>
        </p:nvSpPr>
        <p:spPr>
          <a:xfrm>
            <a:off x="5327282" y="2615387"/>
            <a:ext cx="541422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Evita situaciones en las que el dinero no alcance en los próximos 8 a 12 meses</a:t>
            </a:r>
            <a:r>
              <a:rPr lang="es-ES" sz="1100" dirty="0"/>
              <a:t>.</a:t>
            </a:r>
            <a:endParaRPr lang="en-US" sz="1100" dirty="0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CA204CBC-4881-7CFB-1B26-B89F9D7C9465}"/>
              </a:ext>
            </a:extLst>
          </p:cNvPr>
          <p:cNvSpPr txBox="1"/>
          <p:nvPr/>
        </p:nvSpPr>
        <p:spPr>
          <a:xfrm>
            <a:off x="4618005" y="2497886"/>
            <a:ext cx="697627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 dirty="0">
                <a:solidFill>
                  <a:schemeClr val="accent1"/>
                </a:solidFill>
                <a:latin typeface="Agency FB"/>
                <a:ea typeface="Agency FB"/>
              </a:rPr>
              <a:t>01</a:t>
            </a:r>
            <a:endParaRPr lang="en-US" sz="1100" dirty="0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F995AF29-1C0D-5C24-C680-7D1A8BC57F4E}"/>
              </a:ext>
            </a:extLst>
          </p:cNvPr>
          <p:cNvSpPr txBox="1"/>
          <p:nvPr/>
        </p:nvSpPr>
        <p:spPr>
          <a:xfrm>
            <a:off x="4667327" y="3199861"/>
            <a:ext cx="697628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 dirty="0">
                <a:solidFill>
                  <a:schemeClr val="accent2"/>
                </a:solidFill>
                <a:latin typeface="Agency FB"/>
                <a:ea typeface="Agency FB"/>
              </a:rPr>
              <a:t>02</a:t>
            </a:r>
            <a:endParaRPr lang="en-US" sz="1100" dirty="0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F86A9FE-85B8-26D9-D568-545F2C630097}"/>
              </a:ext>
            </a:extLst>
          </p:cNvPr>
          <p:cNvSpPr txBox="1"/>
          <p:nvPr/>
        </p:nvSpPr>
        <p:spPr>
          <a:xfrm>
            <a:off x="5327282" y="3208688"/>
            <a:ext cx="541422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Descubre la estrategia que hace que la activación no salga de tu bolsillo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A5C3F0F2-B3D8-AF0C-43BB-BD769E000231}"/>
              </a:ext>
            </a:extLst>
          </p:cNvPr>
          <p:cNvSpPr txBox="1"/>
          <p:nvPr/>
        </p:nvSpPr>
        <p:spPr>
          <a:xfrm>
            <a:off x="4678396" y="3898320"/>
            <a:ext cx="697628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>
                <a:solidFill>
                  <a:schemeClr val="accent3"/>
                </a:solidFill>
                <a:latin typeface="Agency FB"/>
                <a:ea typeface="Agency FB"/>
              </a:rPr>
              <a:t>03</a:t>
            </a:r>
            <a:endParaRPr lang="en-US" sz="1100"/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2A99A4E6-5FF0-9691-468E-EC17F2EEE4B3}"/>
              </a:ext>
            </a:extLst>
          </p:cNvPr>
          <p:cNvSpPr txBox="1"/>
          <p:nvPr/>
        </p:nvSpPr>
        <p:spPr>
          <a:xfrm>
            <a:off x="5342263" y="3895439"/>
            <a:ext cx="541422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Pruébalo durante 60 días; si no es para ti, nuestro equipo se comprometerá a recuperar tu dinero</a:t>
            </a:r>
            <a:r>
              <a:rPr lang="es-ES" b="1" dirty="0"/>
              <a:t>.</a:t>
            </a:r>
            <a:endParaRPr lang="en-US" b="1" dirty="0"/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F1273DBF-8894-01FA-DDEC-511E64A63975}"/>
              </a:ext>
            </a:extLst>
          </p:cNvPr>
          <p:cNvSpPr txBox="1"/>
          <p:nvPr/>
        </p:nvSpPr>
        <p:spPr>
          <a:xfrm>
            <a:off x="7840666" y="4899607"/>
            <a:ext cx="60946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 dirty="0">
                <a:solidFill>
                  <a:srgbClr val="00B050"/>
                </a:solidFill>
                <a:latin typeface="Agency FB"/>
                <a:ea typeface="Agency FB"/>
              </a:rPr>
              <a:t>04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B3178AF2-D79F-4C67-8D63-DD6DF7DDD752}"/>
              </a:ext>
            </a:extLst>
          </p:cNvPr>
          <p:cNvSpPr txBox="1"/>
          <p:nvPr/>
        </p:nvSpPr>
        <p:spPr>
          <a:xfrm>
            <a:off x="8413216" y="4945773"/>
            <a:ext cx="357558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Comprar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o vender es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completamente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opcional</a:t>
            </a:r>
            <a:r>
              <a:rPr lang="en-US" dirty="0"/>
              <a:t>.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0C0F7D0B-1D3A-A0EA-4A78-8B6B9FF52598}"/>
              </a:ext>
            </a:extLst>
          </p:cNvPr>
          <p:cNvSpPr txBox="1"/>
          <p:nvPr/>
        </p:nvSpPr>
        <p:spPr>
          <a:xfrm>
            <a:off x="7832199" y="5551543"/>
            <a:ext cx="60946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3600" b="1" i="0" u="none" baseline="0" dirty="0">
                <a:solidFill>
                  <a:srgbClr val="7030A0"/>
                </a:solidFill>
                <a:latin typeface="Agency FB"/>
                <a:ea typeface="Agency FB"/>
              </a:rPr>
              <a:t>05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BC5780F2-6E00-A534-B1B4-43F459AA84B3}"/>
              </a:ext>
            </a:extLst>
          </p:cNvPr>
          <p:cNvSpPr txBox="1"/>
          <p:nvPr/>
        </p:nvSpPr>
        <p:spPr>
          <a:xfrm>
            <a:off x="8413216" y="5583911"/>
            <a:ext cx="3575584" cy="6463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Logra resultados sin afectar tu rutina diaria ni tu credibilidad.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AutoShape 35">
            <a:extLst>
              <a:ext uri="{FF2B5EF4-FFF2-40B4-BE49-F238E27FC236}">
                <a16:creationId xmlns:a16="http://schemas.microsoft.com/office/drawing/2014/main" id="{7CDDA273-605A-003E-CC8F-66BE88686EEE}"/>
              </a:ext>
            </a:extLst>
          </p:cNvPr>
          <p:cNvSpPr/>
          <p:nvPr/>
        </p:nvSpPr>
        <p:spPr>
          <a:xfrm>
            <a:off x="440424" y="4663923"/>
            <a:ext cx="6946786" cy="742576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rgbClr val="C00000"/>
                </a:solidFill>
              </a:rPr>
              <a:t>Únete</a:t>
            </a:r>
            <a:r>
              <a:rPr lang="en-US" altLang="zh-CN" sz="3600" b="1" dirty="0">
                <a:solidFill>
                  <a:srgbClr val="FF0000"/>
                </a:solidFill>
                <a:latin typeface="微软雅黑"/>
                <a:ea typeface="微软雅黑"/>
              </a:rPr>
              <a:t> a Nuest</a:t>
            </a: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ro </a:t>
            </a:r>
            <a:r>
              <a:rPr lang="en-US" altLang="zh-CN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equipo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36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7" name="Picture 6" descr="A group of people in different poses&#10;&#10;AI-generated content may be incorrect.">
            <a:extLst>
              <a:ext uri="{FF2B5EF4-FFF2-40B4-BE49-F238E27FC236}">
                <a16:creationId xmlns:a16="http://schemas.microsoft.com/office/drawing/2014/main" id="{53E600EC-3C81-6CA4-721D-D4F561A1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4" y="1644853"/>
            <a:ext cx="4039663" cy="37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397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0079" y="2362200"/>
            <a:ext cx="9350608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4400" dirty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Gracias por </a:t>
            </a:r>
            <a:r>
              <a:rPr lang="en-US" sz="4400" dirty="0" err="1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tu</a:t>
            </a:r>
            <a:r>
              <a:rPr lang="en-US" sz="4400" dirty="0">
                <a:solidFill>
                  <a:srgbClr val="000000"/>
                </a:solidFill>
                <a:latin typeface="微软雅黑"/>
                <a:ea typeface="微软雅黑"/>
                <a:hlinkClick r:id="rId2"/>
              </a:rPr>
              <a:t> tiempo</a:t>
            </a:r>
            <a:endParaRPr lang="en-US" sz="4400" dirty="0"/>
          </a:p>
          <a:p>
            <a:pPr marL="0" algn="ctr"/>
            <a:endParaRPr lang="en-US" sz="4400" b="0" i="0" u="none" baseline="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1923" y="6714170"/>
            <a:ext cx="540060" cy="1184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200000"/>
              </a:lnSpc>
              <a:defRPr/>
            </a:pPr>
            <a:r>
              <a:rPr lang="en-US" sz="100" b="0" i="0" u="none" baseline="0">
                <a:solidFill>
                  <a:srgbClr val="778495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PPT</a:t>
            </a:r>
            <a:r>
              <a:rPr lang="zh-CN" altLang="en-US" sz="100" b="0" i="0" u="none" baseline="0">
                <a:solidFill>
                  <a:srgbClr val="778495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Template</a:t>
            </a:r>
            <a:r>
              <a:rPr lang="en-US" sz="100" b="0" i="0" u="none" baseline="0">
                <a:solidFill>
                  <a:srgbClr val="778495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http://www.1ppt.com/moban/</a:t>
            </a:r>
            <a:r>
              <a:rPr lang="zh-CN" altLang="en-US" sz="100" b="0" i="0" u="none" baseline="0">
                <a:solidFill>
                  <a:srgbClr val="778495">
                    <a:lumMod val="20000"/>
                    <a:lumOff val="80000"/>
                  </a:srgbClr>
                </a:solidFill>
                <a:latin typeface="微软雅黑"/>
                <a:ea typeface="微软雅黑"/>
              </a:rPr>
              <a:t> </a:t>
            </a:r>
            <a:endParaRPr lang="en-US" sz="1100"/>
          </a:p>
        </p:txBody>
      </p:sp>
      <p:sp>
        <p:nvSpPr>
          <p:cNvPr id="4" name="Freeform 4"/>
          <p:cNvSpPr/>
          <p:nvPr/>
        </p:nvSpPr>
        <p:spPr>
          <a:xfrm>
            <a:off x="228600" y="48172"/>
            <a:ext cx="5680364" cy="3380828"/>
          </a:xfrm>
          <a:custGeom>
            <a:avLst/>
            <a:gdLst/>
            <a:ahLst/>
            <a:cxnLst/>
            <a:rect l="l" t="t" r="r" b="b"/>
            <a:pathLst>
              <a:path w="8535771" h="6381750">
                <a:moveTo>
                  <a:pt x="1715869" y="1181100"/>
                </a:moveTo>
                <a:cubicBezTo>
                  <a:pt x="1153894" y="1463675"/>
                  <a:pt x="-252631" y="2886075"/>
                  <a:pt x="39469" y="3752850"/>
                </a:cubicBezTo>
                <a:cubicBezTo>
                  <a:pt x="331569" y="4619625"/>
                  <a:pt x="2617569" y="6381750"/>
                  <a:pt x="3468469" y="6381750"/>
                </a:cubicBezTo>
                <a:cubicBezTo>
                  <a:pt x="4319369" y="6381750"/>
                  <a:pt x="4300319" y="4473575"/>
                  <a:pt x="5144869" y="3752850"/>
                </a:cubicBezTo>
                <a:cubicBezTo>
                  <a:pt x="5989419" y="3032125"/>
                  <a:pt x="8532594" y="2682875"/>
                  <a:pt x="8535769" y="2057400"/>
                </a:cubicBezTo>
                <a:cubicBezTo>
                  <a:pt x="8538944" y="1431925"/>
                  <a:pt x="6017994" y="0"/>
                  <a:pt x="5163919" y="0"/>
                </a:cubicBezTo>
                <a:cubicBezTo>
                  <a:pt x="4309844" y="0"/>
                  <a:pt x="3979644" y="1860550"/>
                  <a:pt x="3411319" y="2057400"/>
                </a:cubicBezTo>
                <a:cubicBezTo>
                  <a:pt x="2842994" y="2254250"/>
                  <a:pt x="2277844" y="898525"/>
                  <a:pt x="1715869" y="1181100"/>
                </a:cubicBezTo>
                <a:close/>
              </a:path>
            </a:pathLst>
          </a:custGeom>
          <a:gradFill>
            <a:gsLst>
              <a:gs pos="18000">
                <a:srgbClr val="584CE0"/>
              </a:gs>
              <a:gs pos="56000">
                <a:srgbClr val="BB43FD"/>
              </a:gs>
              <a:gs pos="100000">
                <a:srgbClr val="EE37E9"/>
              </a:gs>
            </a:gsLst>
            <a:lin ang="135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5" name="Freeform 5"/>
          <p:cNvSpPr/>
          <p:nvPr/>
        </p:nvSpPr>
        <p:spPr>
          <a:xfrm rot="3118315">
            <a:off x="8239962" y="1948881"/>
            <a:ext cx="2959153" cy="5134286"/>
          </a:xfrm>
          <a:custGeom>
            <a:avLst/>
            <a:gdLst/>
            <a:ahLst/>
            <a:cxnLst/>
            <a:rect l="l" t="t" r="r" b="b"/>
            <a:pathLst>
              <a:path w="5114329" h="5229277">
                <a:moveTo>
                  <a:pt x="3418879" y="5229277"/>
                </a:moveTo>
                <a:cubicBezTo>
                  <a:pt x="2850554" y="5229277"/>
                  <a:pt x="326429" y="4787952"/>
                  <a:pt x="47029" y="4352977"/>
                </a:cubicBezTo>
                <a:cubicBezTo>
                  <a:pt x="-232371" y="3918002"/>
                  <a:pt x="1745654" y="3194102"/>
                  <a:pt x="1742479" y="2619427"/>
                </a:cubicBezTo>
                <a:cubicBezTo>
                  <a:pt x="1739304" y="2044752"/>
                  <a:pt x="-257771" y="1330377"/>
                  <a:pt x="27979" y="904927"/>
                </a:cubicBezTo>
                <a:cubicBezTo>
                  <a:pt x="313729" y="479477"/>
                  <a:pt x="2609254" y="-219023"/>
                  <a:pt x="3456979" y="66727"/>
                </a:cubicBezTo>
                <a:cubicBezTo>
                  <a:pt x="4304704" y="352477"/>
                  <a:pt x="5114329" y="1905052"/>
                  <a:pt x="5114329" y="2619427"/>
                </a:cubicBezTo>
                <a:cubicBezTo>
                  <a:pt x="5114329" y="3333802"/>
                  <a:pt x="3736379" y="3921177"/>
                  <a:pt x="3456979" y="4352977"/>
                </a:cubicBezTo>
                <a:cubicBezTo>
                  <a:pt x="3177579" y="4784777"/>
                  <a:pt x="3987204" y="5229277"/>
                  <a:pt x="3418879" y="5229277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27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9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6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86842" y="-274700"/>
            <a:ext cx="5562600" cy="3276600"/>
            <a:chOff x="2980804" y="927036"/>
            <a:chExt cx="1484640" cy="1728796"/>
          </a:xfrm>
        </p:grpSpPr>
        <p:sp>
          <p:nvSpPr>
            <p:cNvPr id="5" name="Freeform 5"/>
            <p:cNvSpPr/>
            <p:nvPr/>
          </p:nvSpPr>
          <p:spPr>
            <a:xfrm rot="3595803">
              <a:off x="2858726" y="1049114"/>
              <a:ext cx="1728796" cy="1484640"/>
            </a:xfrm>
            <a:custGeom>
              <a:avLst/>
              <a:gdLst/>
              <a:ahLst/>
              <a:cxnLst/>
              <a:rect l="l" t="t" r="r" b="b"/>
              <a:pathLst>
                <a:path w="5141928" h="4415739">
                  <a:moveTo>
                    <a:pt x="1743408" y="1737379"/>
                  </a:moveTo>
                  <a:cubicBezTo>
                    <a:pt x="2307288" y="1153179"/>
                    <a:pt x="2853388" y="5099"/>
                    <a:pt x="3419808" y="19"/>
                  </a:cubicBezTo>
                  <a:cubicBezTo>
                    <a:pt x="3986228" y="-5061"/>
                    <a:pt x="5141928" y="982999"/>
                    <a:pt x="5141928" y="1706899"/>
                  </a:cubicBezTo>
                  <a:cubicBezTo>
                    <a:pt x="5141928" y="2430799"/>
                    <a:pt x="4270708" y="4043699"/>
                    <a:pt x="3419808" y="4343419"/>
                  </a:cubicBezTo>
                  <a:cubicBezTo>
                    <a:pt x="2568908" y="4643139"/>
                    <a:pt x="318468" y="3942099"/>
                    <a:pt x="36528" y="3505219"/>
                  </a:cubicBezTo>
                  <a:cubicBezTo>
                    <a:pt x="-245412" y="3068339"/>
                    <a:pt x="1179528" y="2321579"/>
                    <a:pt x="1743408" y="1737379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38000">
                  <a:srgbClr val="FE934B"/>
                </a:gs>
                <a:gs pos="71000">
                  <a:srgbClr val="F3C053"/>
                </a:gs>
              </a:gsLst>
              <a:lin ang="8100000"/>
            </a:gradFill>
            <a:ln cap="flat" cmpd="sng">
              <a:prstDash val="solid"/>
            </a:ln>
            <a:effectLst>
              <a:outerShdw blurRad="647700" sx="102000" sy="102000" algn="ctr" rotWithShape="0">
                <a:srgbClr val="000000">
                  <a:alpha val="18000"/>
                </a:srgb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064995" y="1439038"/>
              <a:ext cx="1150808" cy="76322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defRPr/>
              </a:pPr>
              <a:r>
                <a:rPr lang="en-US" sz="4400" b="1" dirty="0">
                  <a:solidFill>
                    <a:schemeClr val="bg2"/>
                  </a:solidFill>
                </a:rPr>
                <a:t>¿</a:t>
              </a:r>
              <a:r>
                <a:rPr lang="en-US" sz="4400" b="1" dirty="0" err="1">
                  <a:solidFill>
                    <a:schemeClr val="bg2"/>
                  </a:solidFill>
                </a:rPr>
                <a:t>Quién</a:t>
              </a:r>
              <a:r>
                <a:rPr lang="en-US" sz="4400" b="1" dirty="0">
                  <a:solidFill>
                    <a:schemeClr val="bg2"/>
                  </a:solidFill>
                </a:rPr>
                <a:t> </a:t>
              </a:r>
              <a:r>
                <a:rPr lang="en-US" sz="4400" b="1" dirty="0">
                  <a:solidFill>
                    <a:schemeClr val="bg2"/>
                  </a:solidFill>
                  <a:latin typeface="Agency FB"/>
                </a:rPr>
                <a:t> </a:t>
              </a:r>
              <a:r>
                <a:rPr lang="en-US" sz="4400" b="1" dirty="0" err="1">
                  <a:solidFill>
                    <a:schemeClr val="bg2"/>
                  </a:solidFill>
                  <a:latin typeface="Agency FB"/>
                </a:rPr>
                <a:t>nos</a:t>
              </a:r>
              <a:r>
                <a:rPr lang="en-US" sz="4400" b="1" dirty="0">
                  <a:solidFill>
                    <a:schemeClr val="bg2"/>
                  </a:solidFill>
                  <a:latin typeface="Agency FB"/>
                </a:rPr>
                <a:t> </a:t>
              </a:r>
              <a:r>
                <a:rPr lang="en-US" sz="4400" b="1" dirty="0" err="1">
                  <a:solidFill>
                    <a:schemeClr val="bg2"/>
                  </a:solidFill>
                  <a:latin typeface="Agency FB"/>
                </a:rPr>
                <a:t>visita</a:t>
              </a:r>
              <a:r>
                <a:rPr lang="en-US" sz="4400" b="1" dirty="0">
                  <a:solidFill>
                    <a:schemeClr val="bg2"/>
                  </a:solidFill>
                  <a:latin typeface="Agency FB"/>
                </a:rPr>
                <a:t> por </a:t>
              </a:r>
              <a:r>
                <a:rPr lang="en-US" sz="4400" b="1" dirty="0" err="1">
                  <a:solidFill>
                    <a:schemeClr val="bg2"/>
                  </a:solidFill>
                  <a:latin typeface="Agency FB"/>
                </a:rPr>
                <a:t>primera</a:t>
              </a:r>
              <a:r>
                <a:rPr lang="en-US" sz="4400" b="1" dirty="0">
                  <a:solidFill>
                    <a:schemeClr val="bg2"/>
                  </a:solidFill>
                  <a:latin typeface="Agency FB"/>
                </a:rPr>
                <a:t> </a:t>
              </a:r>
              <a:r>
                <a:rPr lang="en-US" sz="4400" b="1" dirty="0" err="1">
                  <a:solidFill>
                    <a:schemeClr val="bg2"/>
                  </a:solidFill>
                  <a:latin typeface="Agency FB"/>
                </a:rPr>
                <a:t>vez</a:t>
              </a:r>
              <a:r>
                <a:rPr lang="en-US" sz="4400" dirty="0">
                  <a:solidFill>
                    <a:schemeClr val="bg2"/>
                  </a:solidFill>
                </a:rPr>
                <a:t>?</a:t>
              </a:r>
            </a:p>
          </p:txBody>
        </p:sp>
      </p:grpSp>
      <p:pic>
        <p:nvPicPr>
          <p:cNvPr id="7" name="Picture 6" descr="A group of people sitting on couches watching a projector screen&#10;&#10;AI-generated content may be incorrect.">
            <a:extLst>
              <a:ext uri="{FF2B5EF4-FFF2-40B4-BE49-F238E27FC236}">
                <a16:creationId xmlns:a16="http://schemas.microsoft.com/office/drawing/2014/main" id="{3138C2D2-B4E6-A498-5133-0F49763D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38" y="1687229"/>
            <a:ext cx="7995961" cy="445813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201" y="729582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20625691">
            <a:off x="8803094" y="584123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898775" y="437195"/>
            <a:ext cx="639445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3200" b="1" dirty="0"/>
              <a:t>¿Qué fue lo que te impulsó a venir a escuchar?</a:t>
            </a:r>
            <a:endParaRPr lang="en-US" sz="1100" b="1" dirty="0"/>
          </a:p>
        </p:txBody>
      </p:sp>
      <p:cxnSp>
        <p:nvCxnSpPr>
          <p:cNvPr id="5" name="Connector 5"/>
          <p:cNvCxnSpPr/>
          <p:nvPr/>
        </p:nvCxnSpPr>
        <p:spPr>
          <a:xfrm>
            <a:off x="1002711" y="4305215"/>
            <a:ext cx="2700000" cy="0"/>
          </a:xfrm>
          <a:prstGeom prst="line">
            <a:avLst/>
          </a:prstGeom>
          <a:ln w="635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4808191" y="4305215"/>
            <a:ext cx="2700000" cy="0"/>
          </a:xfrm>
          <a:prstGeom prst="line">
            <a:avLst/>
          </a:prstGeom>
          <a:ln w="635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cxnSp>
        <p:nvCxnSpPr>
          <p:cNvPr id="7" name="Connector 7"/>
          <p:cNvCxnSpPr/>
          <p:nvPr/>
        </p:nvCxnSpPr>
        <p:spPr>
          <a:xfrm>
            <a:off x="8613670" y="4305215"/>
            <a:ext cx="2700000" cy="0"/>
          </a:xfrm>
          <a:prstGeom prst="line">
            <a:avLst/>
          </a:prstGeom>
          <a:ln w="6350" cap="flat" cmpd="sng">
            <a:solidFill>
              <a:srgbClr val="FFFFFF">
                <a:lumMod val="85000"/>
              </a:srgbClr>
            </a:solidFill>
            <a:prstDash val="solid"/>
          </a:ln>
        </p:spPr>
      </p:cxnSp>
      <p:grpSp>
        <p:nvGrpSpPr>
          <p:cNvPr id="8" name="Group 8"/>
          <p:cNvGrpSpPr/>
          <p:nvPr/>
        </p:nvGrpSpPr>
        <p:grpSpPr>
          <a:xfrm>
            <a:off x="736481" y="2367585"/>
            <a:ext cx="3240000" cy="3918235"/>
            <a:chOff x="667941" y="1728113"/>
            <a:chExt cx="3240000" cy="3918235"/>
          </a:xfrm>
        </p:grpSpPr>
        <p:sp>
          <p:nvSpPr>
            <p:cNvPr id="9" name="Freeform 9"/>
            <p:cNvSpPr/>
            <p:nvPr/>
          </p:nvSpPr>
          <p:spPr>
            <a:xfrm>
              <a:off x="669108" y="1728113"/>
              <a:ext cx="2246086" cy="1008000"/>
            </a:xfrm>
            <a:custGeom>
              <a:avLst/>
              <a:gdLst/>
              <a:ahLst/>
              <a:cxnLst/>
              <a:rect l="l" t="t" r="r" b="b"/>
              <a:pathLst>
                <a:path w="1952625" h="876300">
                  <a:moveTo>
                    <a:pt x="1952625" y="595503"/>
                  </a:moveTo>
                  <a:lnTo>
                    <a:pt x="0" y="876300"/>
                  </a:lnTo>
                  <a:lnTo>
                    <a:pt x="0" y="160211"/>
                  </a:lnTo>
                  <a:cubicBezTo>
                    <a:pt x="0" y="71729"/>
                    <a:pt x="71729" y="0"/>
                    <a:pt x="160211" y="0"/>
                  </a:cubicBezTo>
                  <a:lnTo>
                    <a:pt x="1328357" y="0"/>
                  </a:lnTo>
                  <a:cubicBezTo>
                    <a:pt x="1377763" y="12"/>
                    <a:pt x="1424407" y="22823"/>
                    <a:pt x="1454753" y="61817"/>
                  </a:cubicBezTo>
                  <a:lnTo>
                    <a:pt x="1619250" y="285750"/>
                  </a:lnTo>
                  <a:cubicBezTo>
                    <a:pt x="1701165" y="391001"/>
                    <a:pt x="1781175" y="561975"/>
                    <a:pt x="1952625" y="595503"/>
                  </a:cubicBezTo>
                  <a:close/>
                </a:path>
              </a:pathLst>
            </a:custGeom>
            <a:gradFill>
              <a:gsLst>
                <a:gs pos="0">
                  <a:srgbClr val="E53238">
                    <a:lumMod val="60000"/>
                    <a:lumOff val="40000"/>
                  </a:srgbClr>
                </a:gs>
                <a:gs pos="60000">
                  <a:srgbClr val="E53238"/>
                </a:gs>
              </a:gsLst>
              <a:lin ang="5400000"/>
            </a:gradFill>
            <a:ln cap="rnd" cmpd="sng">
              <a:prstDash val="solid"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rot="0" vert="horz" wrap="square" lIns="91440" tIns="45720" rIns="91440" bIns="45720" anchor="ctr">
              <a:noAutofit/>
            </a:bodyPr>
            <a:lstStyle/>
            <a:p>
              <a:pPr marL="0" algn="ctr"/>
              <a:endParaRPr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667941" y="2406348"/>
              <a:ext cx="3240000" cy="3240000"/>
            </a:xfrm>
            <a:prstGeom prst="roundRect">
              <a:avLst>
                <a:gd name="adj" fmla="val 6740"/>
              </a:avLst>
            </a:prstGeom>
            <a:solidFill>
              <a:srgbClr val="FFFFFF"/>
            </a:solidFill>
            <a:ln cap="flat" cmpd="sng">
              <a:prstDash val="solid"/>
            </a:ln>
            <a:effectLst>
              <a:outerShdw blurRad="3175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7941" y="1917117"/>
              <a:ext cx="864000" cy="360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92500" lnSpcReduction="20000"/>
            </a:bodyPr>
            <a:lstStyle/>
            <a:p>
              <a:pPr marL="0" algn="l">
                <a:defRPr/>
              </a:pPr>
              <a:r>
                <a:rPr lang="en-US" sz="2220" b="0" i="0" u="none" baseline="0">
                  <a:solidFill>
                    <a:srgbClr val="FFFFFF"/>
                  </a:solidFill>
                  <a:latin typeface="Agency FB"/>
                  <a:ea typeface="Agency FB"/>
                </a:rPr>
                <a:t>01.</a:t>
              </a:r>
              <a:endParaRPr lang="en-US" sz="11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41961" y="2367585"/>
            <a:ext cx="3240000" cy="3918235"/>
            <a:chOff x="4473421" y="1728113"/>
            <a:chExt cx="3240000" cy="3918235"/>
          </a:xfrm>
        </p:grpSpPr>
        <p:sp>
          <p:nvSpPr>
            <p:cNvPr id="13" name="Freeform 13"/>
            <p:cNvSpPr/>
            <p:nvPr/>
          </p:nvSpPr>
          <p:spPr>
            <a:xfrm>
              <a:off x="4474588" y="1728113"/>
              <a:ext cx="2246086" cy="1008000"/>
            </a:xfrm>
            <a:custGeom>
              <a:avLst/>
              <a:gdLst/>
              <a:ahLst/>
              <a:cxnLst/>
              <a:rect l="l" t="t" r="r" b="b"/>
              <a:pathLst>
                <a:path w="1952625" h="876300">
                  <a:moveTo>
                    <a:pt x="1952625" y="595503"/>
                  </a:moveTo>
                  <a:lnTo>
                    <a:pt x="0" y="876300"/>
                  </a:lnTo>
                  <a:lnTo>
                    <a:pt x="0" y="160211"/>
                  </a:lnTo>
                  <a:cubicBezTo>
                    <a:pt x="0" y="71729"/>
                    <a:pt x="71729" y="0"/>
                    <a:pt x="160211" y="0"/>
                  </a:cubicBezTo>
                  <a:lnTo>
                    <a:pt x="1328357" y="0"/>
                  </a:lnTo>
                  <a:cubicBezTo>
                    <a:pt x="1377763" y="12"/>
                    <a:pt x="1424407" y="22823"/>
                    <a:pt x="1454753" y="61817"/>
                  </a:cubicBezTo>
                  <a:lnTo>
                    <a:pt x="1619250" y="285750"/>
                  </a:lnTo>
                  <a:cubicBezTo>
                    <a:pt x="1701165" y="391001"/>
                    <a:pt x="1781175" y="561975"/>
                    <a:pt x="1952625" y="595503"/>
                  </a:cubicBezTo>
                  <a:close/>
                </a:path>
              </a:pathLst>
            </a:custGeom>
            <a:gradFill>
              <a:gsLst>
                <a:gs pos="0">
                  <a:srgbClr val="E53238">
                    <a:lumMod val="60000"/>
                    <a:lumOff val="40000"/>
                  </a:srgbClr>
                </a:gs>
                <a:gs pos="60000">
                  <a:srgbClr val="E53238"/>
                </a:gs>
              </a:gsLst>
              <a:lin ang="5400000"/>
            </a:gradFill>
            <a:ln cap="rnd" cmpd="sng">
              <a:prstDash val="solid"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rot="0" vert="horz" wrap="square" lIns="91440" tIns="45720" rIns="91440" bIns="45720" anchor="ctr">
              <a:noAutofit/>
            </a:bodyPr>
            <a:lstStyle/>
            <a:p>
              <a:pPr marL="0" algn="ctr"/>
              <a:endParaRPr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4473421" y="2406348"/>
              <a:ext cx="3240000" cy="3240000"/>
            </a:xfrm>
            <a:prstGeom prst="roundRect">
              <a:avLst>
                <a:gd name="adj" fmla="val 6740"/>
              </a:avLst>
            </a:prstGeom>
            <a:solidFill>
              <a:srgbClr val="FFFFFF"/>
            </a:solidFill>
            <a:ln cap="flat" cmpd="sng">
              <a:prstDash val="solid"/>
            </a:ln>
            <a:effectLst>
              <a:outerShdw blurRad="3175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833421" y="1917117"/>
              <a:ext cx="864000" cy="360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92500" lnSpcReduction="20000"/>
            </a:bodyPr>
            <a:lstStyle/>
            <a:p>
              <a:pPr marL="0" algn="l">
                <a:defRPr/>
              </a:pPr>
              <a:r>
                <a:rPr lang="en-US" sz="2220" b="0" i="0" u="none" baseline="0">
                  <a:solidFill>
                    <a:srgbClr val="FFFFFF"/>
                  </a:solidFill>
                  <a:latin typeface="Agency FB"/>
                  <a:ea typeface="Agency FB"/>
                </a:rPr>
                <a:t>02.</a:t>
              </a:r>
              <a:endParaRPr lang="en-US" sz="11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47440" y="2367585"/>
            <a:ext cx="3240000" cy="3918235"/>
            <a:chOff x="8278900" y="1728113"/>
            <a:chExt cx="3240000" cy="3918235"/>
          </a:xfrm>
        </p:grpSpPr>
        <p:sp>
          <p:nvSpPr>
            <p:cNvPr id="17" name="Freeform 17"/>
            <p:cNvSpPr/>
            <p:nvPr/>
          </p:nvSpPr>
          <p:spPr>
            <a:xfrm>
              <a:off x="8280067" y="1728113"/>
              <a:ext cx="2246086" cy="1008000"/>
            </a:xfrm>
            <a:custGeom>
              <a:avLst/>
              <a:gdLst/>
              <a:ahLst/>
              <a:cxnLst/>
              <a:rect l="l" t="t" r="r" b="b"/>
              <a:pathLst>
                <a:path w="1952625" h="876300">
                  <a:moveTo>
                    <a:pt x="1952625" y="595503"/>
                  </a:moveTo>
                  <a:lnTo>
                    <a:pt x="0" y="876300"/>
                  </a:lnTo>
                  <a:lnTo>
                    <a:pt x="0" y="160211"/>
                  </a:lnTo>
                  <a:cubicBezTo>
                    <a:pt x="0" y="71729"/>
                    <a:pt x="71729" y="0"/>
                    <a:pt x="160211" y="0"/>
                  </a:cubicBezTo>
                  <a:lnTo>
                    <a:pt x="1328357" y="0"/>
                  </a:lnTo>
                  <a:cubicBezTo>
                    <a:pt x="1377763" y="12"/>
                    <a:pt x="1424407" y="22823"/>
                    <a:pt x="1454753" y="61817"/>
                  </a:cubicBezTo>
                  <a:lnTo>
                    <a:pt x="1619250" y="285750"/>
                  </a:lnTo>
                  <a:cubicBezTo>
                    <a:pt x="1701165" y="391001"/>
                    <a:pt x="1781175" y="561975"/>
                    <a:pt x="1952625" y="595503"/>
                  </a:cubicBezTo>
                  <a:close/>
                </a:path>
              </a:pathLst>
            </a:custGeom>
            <a:gradFill>
              <a:gsLst>
                <a:gs pos="0">
                  <a:srgbClr val="E53238">
                    <a:lumMod val="60000"/>
                    <a:lumOff val="40000"/>
                  </a:srgbClr>
                </a:gs>
                <a:gs pos="60000">
                  <a:srgbClr val="E53238"/>
                </a:gs>
              </a:gsLst>
              <a:lin ang="5400000"/>
            </a:gradFill>
            <a:ln cap="rnd" cmpd="sng">
              <a:prstDash val="solid"/>
            </a:ln>
            <a:effectLst>
              <a:outerShdw blurRad="2540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rot="0" vert="horz" wrap="square" lIns="91440" tIns="45720" rIns="91440" bIns="45720" anchor="ctr">
              <a:noAutofit/>
            </a:bodyPr>
            <a:lstStyle/>
            <a:p>
              <a:pPr marL="0" algn="ctr"/>
              <a:endParaRPr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8278900" y="2406348"/>
              <a:ext cx="3240000" cy="3240000"/>
            </a:xfrm>
            <a:prstGeom prst="roundRect">
              <a:avLst>
                <a:gd name="adj" fmla="val 6740"/>
              </a:avLst>
            </a:prstGeom>
            <a:solidFill>
              <a:srgbClr val="FFFFFF"/>
            </a:solidFill>
            <a:ln cap="flat" cmpd="sng">
              <a:prstDash val="solid"/>
            </a:ln>
            <a:effectLst>
              <a:outerShdw blurRad="317500" dist="127000" dir="5400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lIns="91440" tIns="45720" rIns="91440" bIns="4572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638900" y="1917117"/>
              <a:ext cx="864000" cy="360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>
              <a:normAutofit fontScale="92500" lnSpcReduction="20000"/>
            </a:bodyPr>
            <a:lstStyle/>
            <a:p>
              <a:pPr marL="0" algn="l">
                <a:defRPr/>
              </a:pPr>
              <a:r>
                <a:rPr lang="en-US" sz="2220" b="0" i="0" u="none" baseline="0">
                  <a:solidFill>
                    <a:srgbClr val="FFFFFF"/>
                  </a:solidFill>
                  <a:latin typeface="Agency FB"/>
                  <a:ea typeface="Agency FB"/>
                </a:rPr>
                <a:t>03.</a:t>
              </a:r>
              <a:endParaRPr lang="en-US" sz="110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4189" y="3221225"/>
            <a:ext cx="2890921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Lo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que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estas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haciendo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>
                <a:solidFill>
                  <a:srgbClr val="778495"/>
                </a:solidFill>
                <a:latin typeface="微软雅黑"/>
                <a:ea typeface="微软雅黑"/>
              </a:rPr>
              <a:t>no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esta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funcionando</a:t>
            </a:r>
            <a:endParaRPr lang="en-US" sz="1100" dirty="0"/>
          </a:p>
        </p:txBody>
      </p:sp>
      <p:sp>
        <p:nvSpPr>
          <p:cNvPr id="22" name="TextBox 22"/>
          <p:cNvSpPr txBox="1"/>
          <p:nvPr/>
        </p:nvSpPr>
        <p:spPr>
          <a:xfrm>
            <a:off x="4755203" y="3221225"/>
            <a:ext cx="2890921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Estas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buscando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una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oportunidad</a:t>
            </a:r>
            <a:endParaRPr lang="en-US" sz="1100" dirty="0"/>
          </a:p>
        </p:txBody>
      </p:sp>
      <p:sp>
        <p:nvSpPr>
          <p:cNvPr id="24" name="TextBox 24"/>
          <p:cNvSpPr txBox="1"/>
          <p:nvPr/>
        </p:nvSpPr>
        <p:spPr>
          <a:xfrm>
            <a:off x="8561860" y="3221225"/>
            <a:ext cx="2890921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Simplemente</a:t>
            </a:r>
            <a:r>
              <a:rPr lang="zh-CN" altLang="en-US" sz="1600" b="1" dirty="0">
                <a:solidFill>
                  <a:srgbClr val="778495"/>
                </a:solidFill>
                <a:latin typeface="微软雅黑"/>
                <a:ea typeface="微软雅黑"/>
              </a:rPr>
              <a:t> </a:t>
            </a:r>
            <a:r>
              <a:rPr lang="en-US" altLang="zh-CN" sz="1600" b="1" dirty="0" err="1">
                <a:solidFill>
                  <a:srgbClr val="778495"/>
                </a:solidFill>
                <a:latin typeface="微软雅黑"/>
                <a:ea typeface="微软雅黑"/>
              </a:rPr>
              <a:t>curiosidad</a:t>
            </a:r>
            <a:endParaRPr lang="en-US" sz="11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628" y="2714488"/>
            <a:ext cx="3510236" cy="3658869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20625691">
            <a:off x="306508" y="1343874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27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 rot="20737241">
            <a:off x="8387346" y="150401"/>
            <a:ext cx="3869358" cy="3322892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0" y="5636525"/>
            <a:ext cx="12194073" cy="1221475"/>
          </a:xfrm>
          <a:custGeom>
            <a:avLst/>
            <a:gdLst/>
            <a:ahLst/>
            <a:cxnLst/>
            <a:rect l="l" t="t" r="r" b="b"/>
            <a:pathLst>
              <a:path w="12194073" h="1265012">
                <a:moveTo>
                  <a:pt x="12194074" y="203646"/>
                </a:moveTo>
                <a:lnTo>
                  <a:pt x="12194074" y="1265012"/>
                </a:lnTo>
                <a:lnTo>
                  <a:pt x="0" y="1265012"/>
                </a:lnTo>
                <a:lnTo>
                  <a:pt x="0" y="0"/>
                </a:lnTo>
                <a:cubicBezTo>
                  <a:pt x="1131321" y="72430"/>
                  <a:pt x="2438801" y="535030"/>
                  <a:pt x="3749625" y="535030"/>
                </a:cubicBezTo>
                <a:cubicBezTo>
                  <a:pt x="5434970" y="535030"/>
                  <a:pt x="7367767" y="6688"/>
                  <a:pt x="9053112" y="6688"/>
                </a:cubicBezTo>
                <a:cubicBezTo>
                  <a:pt x="10514413" y="6688"/>
                  <a:pt x="11561066" y="407961"/>
                  <a:pt x="12194074" y="203646"/>
                </a:cubicBez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60000">
                <a:srgbClr val="E53238"/>
              </a:gs>
            </a:gsLst>
            <a:lin ang="18900000"/>
          </a:gradFill>
          <a:ln cap="rnd" cmpd="sng">
            <a:prstDash val="solid"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342900" indent="-34290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660400" y="1942482"/>
            <a:ext cx="818320" cy="818320"/>
          </a:xfrm>
          <a:prstGeom prst="ellipse">
            <a:avLst/>
          </a:prstGeom>
          <a:solidFill>
            <a:srgbClr val="FFFFFF"/>
          </a:solidFill>
          <a:ln cap="flat" cmpd="sng">
            <a:prstDash val="solid"/>
          </a:ln>
          <a:effectLst>
            <a:outerShdw blurRad="254000" algn="ctr" rotWithShape="0">
              <a:schemeClr val="accent1">
                <a:alpha val="20000"/>
              </a:scheme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>
              <a:lnSpc>
                <a:spcPct val="8000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886838" y="2151351"/>
            <a:ext cx="365444" cy="400583"/>
          </a:xfrm>
          <a:custGeom>
            <a:avLst/>
            <a:gdLst/>
            <a:ahLst/>
            <a:cxnLst/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gradFill>
            <a:gsLst>
              <a:gs pos="0">
                <a:srgbClr val="E53238">
                  <a:lumMod val="60000"/>
                  <a:lumOff val="40000"/>
                </a:srgbClr>
              </a:gs>
              <a:gs pos="90000">
                <a:srgbClr val="E53238"/>
              </a:gs>
            </a:gsLst>
            <a:lin ang="2700000"/>
          </a:gradFill>
        </p:spPr>
        <p:txBody>
          <a:bodyPr vert="horz" wrap="none" lIns="34290" tIns="17145" rIns="34290" bIns="17145" anchor="ctr">
            <a:normAutofit/>
          </a:bodyPr>
          <a:lstStyle/>
          <a:p>
            <a:pPr marL="0" algn="l"/>
            <a:endParaRPr dirty="0"/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9FA80251-5187-1E75-5188-3B6C26E057DE}"/>
              </a:ext>
            </a:extLst>
          </p:cNvPr>
          <p:cNvSpPr txBox="1">
            <a:spLocks/>
          </p:cNvSpPr>
          <p:nvPr/>
        </p:nvSpPr>
        <p:spPr>
          <a:xfrm>
            <a:off x="0" y="548741"/>
            <a:ext cx="11647714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¿</a:t>
            </a:r>
            <a:r>
              <a:rPr lang="en-US" altLang="zh-CN" sz="3200" b="1" dirty="0" err="1">
                <a:latin typeface="微软雅黑"/>
                <a:ea typeface="微软雅黑"/>
              </a:rPr>
              <a:t>Cuantos</a:t>
            </a:r>
            <a:r>
              <a:rPr lang="en-US" altLang="zh-CN" sz="3200" b="1" dirty="0">
                <a:latin typeface="微软雅黑"/>
                <a:ea typeface="微软雅黑"/>
              </a:rPr>
              <a:t> de </a:t>
            </a:r>
            <a:r>
              <a:rPr lang="en-US" altLang="zh-CN" sz="3200" b="1" dirty="0" err="1">
                <a:latin typeface="微软雅黑"/>
                <a:ea typeface="微软雅黑"/>
              </a:rPr>
              <a:t>ustedes</a:t>
            </a:r>
            <a:r>
              <a:rPr lang="en-US" altLang="zh-CN" sz="3200" b="1" dirty="0">
                <a:latin typeface="微软雅黑"/>
                <a:ea typeface="微软雅黑"/>
              </a:rPr>
              <a:t> </a:t>
            </a:r>
            <a:r>
              <a:rPr lang="en-US" altLang="zh-CN" sz="3200" b="1" dirty="0" err="1">
                <a:latin typeface="微软雅黑"/>
                <a:ea typeface="微软雅黑"/>
              </a:rPr>
              <a:t>vinieron</a:t>
            </a:r>
            <a:r>
              <a:rPr lang="en-US" altLang="zh-CN" sz="3200" b="1" dirty="0">
                <a:latin typeface="微软雅黑"/>
                <a:ea typeface="微软雅黑"/>
              </a:rPr>
              <a:t> a </a:t>
            </a:r>
            <a:r>
              <a:rPr lang="en-US" altLang="zh-CN" sz="3200" b="1" dirty="0" err="1">
                <a:latin typeface="微软雅黑"/>
                <a:ea typeface="微软雅黑"/>
              </a:rPr>
              <a:t>este</a:t>
            </a:r>
            <a:r>
              <a:rPr lang="en-US" altLang="zh-CN" sz="3200" b="1" dirty="0">
                <a:latin typeface="微软雅黑"/>
                <a:ea typeface="微软雅黑"/>
              </a:rPr>
              <a:t> </a:t>
            </a:r>
            <a:r>
              <a:rPr lang="en-US" altLang="zh-CN" sz="3200" b="1" dirty="0" err="1">
                <a:latin typeface="微软雅黑"/>
                <a:ea typeface="微软雅黑"/>
              </a:rPr>
              <a:t>pais</a:t>
            </a:r>
            <a:r>
              <a:rPr lang="en-US" altLang="zh-CN" sz="3200" b="1" dirty="0">
                <a:latin typeface="微软雅黑"/>
                <a:ea typeface="微软雅黑"/>
              </a:rPr>
              <a:t> </a:t>
            </a:r>
          </a:p>
          <a:p>
            <a:r>
              <a:rPr lang="en-US" altLang="zh-CN" sz="3200" b="1" dirty="0">
                <a:latin typeface="微软雅黑"/>
                <a:ea typeface="微软雅黑"/>
              </a:rPr>
              <a:t>por un futuro </a:t>
            </a:r>
            <a:r>
              <a:rPr lang="en-US" altLang="zh-CN" sz="3200" b="1" dirty="0" err="1">
                <a:latin typeface="微软雅黑"/>
                <a:ea typeface="微软雅黑"/>
              </a:rPr>
              <a:t>mejor</a:t>
            </a:r>
            <a:r>
              <a:rPr lang="en-US" altLang="zh-CN" sz="3200" b="1" dirty="0">
                <a:latin typeface="微软雅黑"/>
                <a:ea typeface="微软雅黑"/>
              </a:rPr>
              <a:t>?  </a:t>
            </a:r>
            <a:endParaRPr lang="zh-CN" altLang="en-US" sz="3200" b="1" dirty="0">
              <a:latin typeface="微软雅黑"/>
              <a:ea typeface="微软雅黑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69A20AE7-DEF1-43C2-86B0-1512DA5CA8D2}"/>
              </a:ext>
            </a:extLst>
          </p:cNvPr>
          <p:cNvSpPr/>
          <p:nvPr/>
        </p:nvSpPr>
        <p:spPr>
          <a:xfrm rot="607256">
            <a:off x="5188188" y="4079836"/>
            <a:ext cx="625101" cy="520157"/>
          </a:xfrm>
          <a:custGeom>
            <a:avLst/>
            <a:gdLst/>
            <a:ahLst/>
            <a:cxnLst/>
            <a:rect l="l" t="t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FDE434A1-3FE4-76B1-654B-D72C04861E9B}"/>
              </a:ext>
            </a:extLst>
          </p:cNvPr>
          <p:cNvSpPr/>
          <p:nvPr/>
        </p:nvSpPr>
        <p:spPr>
          <a:xfrm rot="607256">
            <a:off x="5188188" y="4079836"/>
            <a:ext cx="625101" cy="520157"/>
          </a:xfrm>
          <a:custGeom>
            <a:avLst/>
            <a:gdLst/>
            <a:ahLst/>
            <a:cxnLst/>
            <a:rect l="l" t="t" r="r" b="b"/>
            <a:pathLst>
              <a:path w="137" h="114">
                <a:moveTo>
                  <a:pt x="119" y="114"/>
                </a:moveTo>
                <a:lnTo>
                  <a:pt x="0" y="26"/>
                </a:lnTo>
                <a:lnTo>
                  <a:pt x="19" y="0"/>
                </a:lnTo>
                <a:lnTo>
                  <a:pt x="137" y="85"/>
                </a:lnTo>
                <a:lnTo>
                  <a:pt x="119" y="114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293AACF5-3F35-E114-4F0D-D0728FAF3C7F}"/>
              </a:ext>
            </a:extLst>
          </p:cNvPr>
          <p:cNvSpPr/>
          <p:nvPr/>
        </p:nvSpPr>
        <p:spPr>
          <a:xfrm rot="607256">
            <a:off x="4589253" y="3058179"/>
            <a:ext cx="1022062" cy="1104193"/>
          </a:xfrm>
          <a:custGeom>
            <a:avLst/>
            <a:gdLst/>
            <a:ahLst/>
            <a:cxnLst/>
            <a:rect l="l" t="t" r="r" b="b"/>
            <a:pathLst>
              <a:path w="95" h="102">
                <a:moveTo>
                  <a:pt x="95" y="26"/>
                </a:moveTo>
                <a:cubicBezTo>
                  <a:pt x="95" y="26"/>
                  <a:pt x="79" y="15"/>
                  <a:pt x="82" y="0"/>
                </a:cubicBezTo>
                <a:cubicBezTo>
                  <a:pt x="82" y="0"/>
                  <a:pt x="16" y="28"/>
                  <a:pt x="0" y="102"/>
                </a:cubicBezTo>
                <a:cubicBezTo>
                  <a:pt x="0" y="102"/>
                  <a:pt x="46" y="60"/>
                  <a:pt x="82" y="67"/>
                </a:cubicBezTo>
                <a:lnTo>
                  <a:pt x="95" y="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37BE06F0-96F2-328D-2D90-8D0C9FF8F782}"/>
              </a:ext>
            </a:extLst>
          </p:cNvPr>
          <p:cNvSpPr/>
          <p:nvPr/>
        </p:nvSpPr>
        <p:spPr>
          <a:xfrm rot="607256">
            <a:off x="5840271" y="4206031"/>
            <a:ext cx="775673" cy="1231949"/>
          </a:xfrm>
          <a:custGeom>
            <a:avLst/>
            <a:gdLst/>
            <a:ahLst/>
            <a:cxnLst/>
            <a:rect l="l" t="t" r="r" b="b"/>
            <a:pathLst>
              <a:path w="72" h="114">
                <a:moveTo>
                  <a:pt x="44" y="0"/>
                </a:moveTo>
                <a:cubicBezTo>
                  <a:pt x="44" y="0"/>
                  <a:pt x="58" y="12"/>
                  <a:pt x="72" y="4"/>
                </a:cubicBezTo>
                <a:cubicBezTo>
                  <a:pt x="72" y="4"/>
                  <a:pt x="66" y="76"/>
                  <a:pt x="0" y="114"/>
                </a:cubicBezTo>
                <a:cubicBezTo>
                  <a:pt x="0" y="114"/>
                  <a:pt x="26" y="57"/>
                  <a:pt x="8" y="25"/>
                </a:cubicBezTo>
                <a:cubicBezTo>
                  <a:pt x="44" y="0"/>
                  <a:pt x="44" y="0"/>
                  <a:pt x="44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6D932A52-B1F4-BA95-005B-535697E2D52B}"/>
              </a:ext>
            </a:extLst>
          </p:cNvPr>
          <p:cNvSpPr/>
          <p:nvPr/>
        </p:nvSpPr>
        <p:spPr>
          <a:xfrm rot="607256">
            <a:off x="5474978" y="1952495"/>
            <a:ext cx="2094316" cy="2678352"/>
          </a:xfrm>
          <a:custGeom>
            <a:avLst/>
            <a:gdLst/>
            <a:ahLst/>
            <a:cxnLst/>
            <a:rect l="l" t="t" r="r" b="b"/>
            <a:pathLst>
              <a:path w="194" h="248">
                <a:moveTo>
                  <a:pt x="50" y="248"/>
                </a:moveTo>
                <a:cubicBezTo>
                  <a:pt x="80" y="233"/>
                  <a:pt x="106" y="213"/>
                  <a:pt x="140" y="167"/>
                </a:cubicBezTo>
                <a:cubicBezTo>
                  <a:pt x="194" y="92"/>
                  <a:pt x="193" y="0"/>
                  <a:pt x="193" y="0"/>
                </a:cubicBezTo>
                <a:cubicBezTo>
                  <a:pt x="193" y="0"/>
                  <a:pt x="105" y="27"/>
                  <a:pt x="50" y="101"/>
                </a:cubicBezTo>
                <a:cubicBezTo>
                  <a:pt x="17" y="148"/>
                  <a:pt x="6" y="179"/>
                  <a:pt x="0" y="212"/>
                </a:cubicBezTo>
                <a:cubicBezTo>
                  <a:pt x="50" y="248"/>
                  <a:pt x="50" y="248"/>
                  <a:pt x="50" y="248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2FF304D1-DE65-DF81-0864-AD27B3F46350}"/>
              </a:ext>
            </a:extLst>
          </p:cNvPr>
          <p:cNvSpPr/>
          <p:nvPr/>
        </p:nvSpPr>
        <p:spPr>
          <a:xfrm rot="607256">
            <a:off x="5298656" y="3943658"/>
            <a:ext cx="693542" cy="547534"/>
          </a:xfrm>
          <a:custGeom>
            <a:avLst/>
            <a:gdLst/>
            <a:ahLst/>
            <a:cxnLst/>
            <a:rect l="l" t="t" r="r" b="b"/>
            <a:pathLst>
              <a:path w="64" h="51">
                <a:moveTo>
                  <a:pt x="3" y="0"/>
                </a:moveTo>
                <a:cubicBezTo>
                  <a:pt x="2" y="5"/>
                  <a:pt x="1" y="10"/>
                  <a:pt x="0" y="15"/>
                </a:cubicBezTo>
                <a:cubicBezTo>
                  <a:pt x="50" y="51"/>
                  <a:pt x="50" y="51"/>
                  <a:pt x="50" y="51"/>
                </a:cubicBezTo>
                <a:cubicBezTo>
                  <a:pt x="55" y="49"/>
                  <a:pt x="59" y="46"/>
                  <a:pt x="64" y="44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BE6BB34D-E833-BE51-98A0-2979A7B39CC2}"/>
              </a:ext>
            </a:extLst>
          </p:cNvPr>
          <p:cNvSpPr/>
          <p:nvPr/>
        </p:nvSpPr>
        <p:spPr>
          <a:xfrm rot="607256">
            <a:off x="6953979" y="2083463"/>
            <a:ext cx="766547" cy="839551"/>
          </a:xfrm>
          <a:custGeom>
            <a:avLst/>
            <a:gdLst/>
            <a:ahLst/>
            <a:cxnLst/>
            <a:rect l="l" t="t" r="r" b="b"/>
            <a:pathLst>
              <a:path w="71" h="78">
                <a:moveTo>
                  <a:pt x="59" y="78"/>
                </a:moveTo>
                <a:cubicBezTo>
                  <a:pt x="71" y="34"/>
                  <a:pt x="70" y="0"/>
                  <a:pt x="70" y="0"/>
                </a:cubicBezTo>
                <a:cubicBezTo>
                  <a:pt x="70" y="0"/>
                  <a:pt x="37" y="10"/>
                  <a:pt x="0" y="34"/>
                </a:cubicBezTo>
                <a:cubicBezTo>
                  <a:pt x="59" y="78"/>
                  <a:pt x="59" y="78"/>
                  <a:pt x="59" y="7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35D4B1C3-632D-52E6-8AE8-11D3EDB8BEA6}"/>
              </a:ext>
            </a:extLst>
          </p:cNvPr>
          <p:cNvSpPr/>
          <p:nvPr/>
        </p:nvSpPr>
        <p:spPr>
          <a:xfrm rot="607256">
            <a:off x="5212765" y="3628897"/>
            <a:ext cx="866927" cy="1168071"/>
          </a:xfrm>
          <a:custGeom>
            <a:avLst/>
            <a:gdLst/>
            <a:ahLst/>
            <a:cxnLst/>
            <a:rect l="l" t="t" r="r" b="b"/>
            <a:pathLst>
              <a:path w="80" h="108">
                <a:moveTo>
                  <a:pt x="33" y="52"/>
                </a:moveTo>
                <a:cubicBezTo>
                  <a:pt x="12" y="81"/>
                  <a:pt x="0" y="108"/>
                  <a:pt x="0" y="108"/>
                </a:cubicBezTo>
                <a:cubicBezTo>
                  <a:pt x="0" y="108"/>
                  <a:pt x="22" y="88"/>
                  <a:pt x="43" y="59"/>
                </a:cubicBezTo>
                <a:cubicBezTo>
                  <a:pt x="65" y="30"/>
                  <a:pt x="80" y="4"/>
                  <a:pt x="77" y="2"/>
                </a:cubicBezTo>
                <a:cubicBezTo>
                  <a:pt x="74" y="0"/>
                  <a:pt x="55" y="22"/>
                  <a:pt x="33" y="5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3F66AEE5-7845-F678-872C-7F2C660593B8}"/>
              </a:ext>
            </a:extLst>
          </p:cNvPr>
          <p:cNvSpPr/>
          <p:nvPr/>
        </p:nvSpPr>
        <p:spPr>
          <a:xfrm rot="607256">
            <a:off x="6476893" y="2774060"/>
            <a:ext cx="647914" cy="638789"/>
          </a:xfrm>
          <a:custGeom>
            <a:avLst/>
            <a:gdLst/>
            <a:ahLst/>
            <a:cxnLst/>
            <a:rect l="l" t="t" r="r" b="b"/>
            <a:pathLst>
              <a:path w="60" h="59">
                <a:moveTo>
                  <a:pt x="51" y="45"/>
                </a:moveTo>
                <a:cubicBezTo>
                  <a:pt x="43" y="57"/>
                  <a:pt x="26" y="59"/>
                  <a:pt x="15" y="51"/>
                </a:cubicBezTo>
                <a:cubicBezTo>
                  <a:pt x="3" y="42"/>
                  <a:pt x="0" y="26"/>
                  <a:pt x="9" y="14"/>
                </a:cubicBezTo>
                <a:cubicBezTo>
                  <a:pt x="17" y="2"/>
                  <a:pt x="34" y="0"/>
                  <a:pt x="45" y="8"/>
                </a:cubicBezTo>
                <a:cubicBezTo>
                  <a:pt x="57" y="17"/>
                  <a:pt x="60" y="33"/>
                  <a:pt x="51" y="45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72C3DA98-509B-EC5D-46DF-8784F0BF90F4}"/>
              </a:ext>
            </a:extLst>
          </p:cNvPr>
          <p:cNvSpPr/>
          <p:nvPr/>
        </p:nvSpPr>
        <p:spPr>
          <a:xfrm rot="607256">
            <a:off x="6563588" y="2860754"/>
            <a:ext cx="474529" cy="465403"/>
          </a:xfrm>
          <a:custGeom>
            <a:avLst/>
            <a:gdLst/>
            <a:ahLst/>
            <a:cxnLst/>
            <a:rect l="l" t="t" r="r" b="b"/>
            <a:pathLst>
              <a:path w="44" h="43">
                <a:moveTo>
                  <a:pt x="38" y="33"/>
                </a:moveTo>
                <a:cubicBezTo>
                  <a:pt x="31" y="41"/>
                  <a:pt x="19" y="43"/>
                  <a:pt x="11" y="37"/>
                </a:cubicBezTo>
                <a:cubicBezTo>
                  <a:pt x="2" y="31"/>
                  <a:pt x="0" y="19"/>
                  <a:pt x="6" y="10"/>
                </a:cubicBezTo>
                <a:cubicBezTo>
                  <a:pt x="13" y="2"/>
                  <a:pt x="25" y="0"/>
                  <a:pt x="33" y="6"/>
                </a:cubicBezTo>
                <a:cubicBezTo>
                  <a:pt x="42" y="12"/>
                  <a:pt x="44" y="24"/>
                  <a:pt x="38" y="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3674A01B-44D9-CBF8-9DCE-EC642C1BB100}"/>
              </a:ext>
            </a:extLst>
          </p:cNvPr>
          <p:cNvSpPr/>
          <p:nvPr/>
        </p:nvSpPr>
        <p:spPr>
          <a:xfrm rot="607256">
            <a:off x="5637945" y="4388867"/>
            <a:ext cx="159698" cy="118633"/>
          </a:xfrm>
          <a:custGeom>
            <a:avLst/>
            <a:gdLst/>
            <a:ahLst/>
            <a:cxnLst/>
            <a:rect l="l" t="t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2CAC4A7C-F872-831E-D6A9-A310FA6CD35B}"/>
              </a:ext>
            </a:extLst>
          </p:cNvPr>
          <p:cNvSpPr/>
          <p:nvPr/>
        </p:nvSpPr>
        <p:spPr>
          <a:xfrm rot="607256">
            <a:off x="5637945" y="4388867"/>
            <a:ext cx="159698" cy="118633"/>
          </a:xfrm>
          <a:custGeom>
            <a:avLst/>
            <a:gdLst/>
            <a:ahLst/>
            <a:cxnLst/>
            <a:rect l="l" t="t" r="r" b="b"/>
            <a:pathLst>
              <a:path w="35" h="26">
                <a:moveTo>
                  <a:pt x="0" y="0"/>
                </a:moveTo>
                <a:lnTo>
                  <a:pt x="0" y="0"/>
                </a:lnTo>
                <a:lnTo>
                  <a:pt x="35" y="26"/>
                </a:lnTo>
                <a:lnTo>
                  <a:pt x="33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66C958A7-4A52-098B-1F23-D48EB3579538}"/>
              </a:ext>
            </a:extLst>
          </p:cNvPr>
          <p:cNvSpPr/>
          <p:nvPr/>
        </p:nvSpPr>
        <p:spPr>
          <a:xfrm rot="607256">
            <a:off x="5488779" y="4343718"/>
            <a:ext cx="301144" cy="282893"/>
          </a:xfrm>
          <a:custGeom>
            <a:avLst/>
            <a:gdLst/>
            <a:ahLst/>
            <a:cxnLst/>
            <a:rect l="l" t="t" r="r" b="b"/>
            <a:pathLst>
              <a:path w="28" h="26">
                <a:moveTo>
                  <a:pt x="8" y="0"/>
                </a:moveTo>
                <a:cubicBezTo>
                  <a:pt x="6" y="2"/>
                  <a:pt x="5" y="5"/>
                  <a:pt x="3" y="7"/>
                </a:cubicBezTo>
                <a:cubicBezTo>
                  <a:pt x="2" y="8"/>
                  <a:pt x="1" y="9"/>
                  <a:pt x="0" y="11"/>
                </a:cubicBezTo>
                <a:cubicBezTo>
                  <a:pt x="20" y="26"/>
                  <a:pt x="20" y="26"/>
                  <a:pt x="20" y="26"/>
                </a:cubicBezTo>
                <a:cubicBezTo>
                  <a:pt x="28" y="14"/>
                  <a:pt x="28" y="14"/>
                  <a:pt x="28" y="14"/>
                </a:cubicBezTo>
                <a:cubicBezTo>
                  <a:pt x="13" y="3"/>
                  <a:pt x="13" y="3"/>
                  <a:pt x="13" y="3"/>
                </a:cubicBez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 fontScale="85000" lnSpcReduction="20000"/>
          </a:bodyPr>
          <a:lstStyle/>
          <a:p>
            <a:pPr marL="0" algn="ctr"/>
            <a:endParaRPr/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47485857-8F9E-DAEC-3CFC-C78FCAEBC1C1}"/>
              </a:ext>
            </a:extLst>
          </p:cNvPr>
          <p:cNvSpPr/>
          <p:nvPr/>
        </p:nvSpPr>
        <p:spPr>
          <a:xfrm rot="607256">
            <a:off x="5586492" y="4351562"/>
            <a:ext cx="205324" cy="150572"/>
          </a:xfrm>
          <a:custGeom>
            <a:avLst/>
            <a:gdLst/>
            <a:ahLst/>
            <a:cxnLst/>
            <a:rect l="l" t="t" r="r" b="b"/>
            <a:pathLst>
              <a:path w="19" h="1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9" y="14"/>
                  <a:pt x="19" y="14"/>
                  <a:pt x="19" y="14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334E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1" name="Freeform 19">
            <a:extLst>
              <a:ext uri="{FF2B5EF4-FFF2-40B4-BE49-F238E27FC236}">
                <a16:creationId xmlns:a16="http://schemas.microsoft.com/office/drawing/2014/main" id="{3C9C09B6-F62F-785B-3132-0B6577B12FE9}"/>
              </a:ext>
            </a:extLst>
          </p:cNvPr>
          <p:cNvSpPr/>
          <p:nvPr/>
        </p:nvSpPr>
        <p:spPr>
          <a:xfrm rot="607256">
            <a:off x="5540178" y="4329279"/>
            <a:ext cx="54752" cy="77567"/>
          </a:xfrm>
          <a:custGeom>
            <a:avLst/>
            <a:gdLst/>
            <a:ahLst/>
            <a:cxnLst/>
            <a:rect l="l" t="t" r="r" b="b"/>
            <a:pathLst>
              <a:path w="5" h="7">
                <a:moveTo>
                  <a:pt x="5" y="0"/>
                </a:moveTo>
                <a:cubicBezTo>
                  <a:pt x="3" y="2"/>
                  <a:pt x="2" y="5"/>
                  <a:pt x="0" y="7"/>
                </a:cubicBezTo>
                <a:cubicBezTo>
                  <a:pt x="2" y="5"/>
                  <a:pt x="3" y="2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334E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2" name="AutoShape 20">
            <a:extLst>
              <a:ext uri="{FF2B5EF4-FFF2-40B4-BE49-F238E27FC236}">
                <a16:creationId xmlns:a16="http://schemas.microsoft.com/office/drawing/2014/main" id="{8907BCA0-546E-7937-C9CA-7FFCC22C0CE8}"/>
              </a:ext>
            </a:extLst>
          </p:cNvPr>
          <p:cNvSpPr/>
          <p:nvPr/>
        </p:nvSpPr>
        <p:spPr>
          <a:xfrm rot="607256">
            <a:off x="7778909" y="2156109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3" name="Freeform 21">
            <a:extLst>
              <a:ext uri="{FF2B5EF4-FFF2-40B4-BE49-F238E27FC236}">
                <a16:creationId xmlns:a16="http://schemas.microsoft.com/office/drawing/2014/main" id="{20BD2A85-54E3-2CDF-FCA6-7FA00014F870}"/>
              </a:ext>
            </a:extLst>
          </p:cNvPr>
          <p:cNvSpPr/>
          <p:nvPr/>
        </p:nvSpPr>
        <p:spPr>
          <a:xfrm rot="607256" flipH="1">
            <a:off x="7779344" y="21557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4" name="AutoShape 22">
            <a:extLst>
              <a:ext uri="{FF2B5EF4-FFF2-40B4-BE49-F238E27FC236}">
                <a16:creationId xmlns:a16="http://schemas.microsoft.com/office/drawing/2014/main" id="{56D8D8FF-4B92-EA85-432A-45D5FEC3B6ED}"/>
              </a:ext>
            </a:extLst>
          </p:cNvPr>
          <p:cNvSpPr/>
          <p:nvPr/>
        </p:nvSpPr>
        <p:spPr>
          <a:xfrm rot="607256">
            <a:off x="7778507" y="2156074"/>
            <a:ext cx="4562" cy="9126"/>
          </a:xfrm>
          <a:prstGeom prst="rect">
            <a:avLst/>
          </a:prstGeom>
          <a:solidFill>
            <a:srgbClr val="EEEFE5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5" name="AutoShape 23">
            <a:extLst>
              <a:ext uri="{FF2B5EF4-FFF2-40B4-BE49-F238E27FC236}">
                <a16:creationId xmlns:a16="http://schemas.microsoft.com/office/drawing/2014/main" id="{CE2E706F-49F6-D43B-604E-18E055C4C92D}"/>
              </a:ext>
            </a:extLst>
          </p:cNvPr>
          <p:cNvSpPr/>
          <p:nvPr/>
        </p:nvSpPr>
        <p:spPr>
          <a:xfrm rot="607256">
            <a:off x="7778507" y="2156074"/>
            <a:ext cx="4562" cy="91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6" name="AutoShape 24">
            <a:extLst>
              <a:ext uri="{FF2B5EF4-FFF2-40B4-BE49-F238E27FC236}">
                <a16:creationId xmlns:a16="http://schemas.microsoft.com/office/drawing/2014/main" id="{A3A9BB96-1B20-A459-A3D8-FC935E5FE6EE}"/>
              </a:ext>
            </a:extLst>
          </p:cNvPr>
          <p:cNvSpPr/>
          <p:nvPr/>
        </p:nvSpPr>
        <p:spPr>
          <a:xfrm rot="607256">
            <a:off x="7777304" y="2165092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7" name="Freeform 25">
            <a:extLst>
              <a:ext uri="{FF2B5EF4-FFF2-40B4-BE49-F238E27FC236}">
                <a16:creationId xmlns:a16="http://schemas.microsoft.com/office/drawing/2014/main" id="{26D72BAD-70B4-204B-426D-874F2FE99533}"/>
              </a:ext>
            </a:extLst>
          </p:cNvPr>
          <p:cNvSpPr/>
          <p:nvPr/>
        </p:nvSpPr>
        <p:spPr>
          <a:xfrm rot="607256" flipH="1">
            <a:off x="7777741" y="21647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8" name="AutoShape 26">
            <a:extLst>
              <a:ext uri="{FF2B5EF4-FFF2-40B4-BE49-F238E27FC236}">
                <a16:creationId xmlns:a16="http://schemas.microsoft.com/office/drawing/2014/main" id="{D45014C0-C4DD-A3AD-2EE0-65FA8D37D44B}"/>
              </a:ext>
            </a:extLst>
          </p:cNvPr>
          <p:cNvSpPr/>
          <p:nvPr/>
        </p:nvSpPr>
        <p:spPr>
          <a:xfrm rot="607256">
            <a:off x="7778909" y="2156109"/>
            <a:ext cx="4562" cy="4562"/>
          </a:xfrm>
          <a:prstGeom prst="rect">
            <a:avLst/>
          </a:prstGeom>
          <a:solidFill>
            <a:srgbClr val="FCFDF2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9" name="Freeform 27">
            <a:extLst>
              <a:ext uri="{FF2B5EF4-FFF2-40B4-BE49-F238E27FC236}">
                <a16:creationId xmlns:a16="http://schemas.microsoft.com/office/drawing/2014/main" id="{967C800F-6C2B-2D51-1F35-8E3A7221FC30}"/>
              </a:ext>
            </a:extLst>
          </p:cNvPr>
          <p:cNvSpPr/>
          <p:nvPr/>
        </p:nvSpPr>
        <p:spPr>
          <a:xfrm rot="607256" flipH="1">
            <a:off x="7779344" y="21557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0" name="AutoShape 28">
            <a:extLst>
              <a:ext uri="{FF2B5EF4-FFF2-40B4-BE49-F238E27FC236}">
                <a16:creationId xmlns:a16="http://schemas.microsoft.com/office/drawing/2014/main" id="{AB876BE5-C3B7-DC61-F40B-95F3AE704568}"/>
              </a:ext>
            </a:extLst>
          </p:cNvPr>
          <p:cNvSpPr/>
          <p:nvPr/>
        </p:nvSpPr>
        <p:spPr>
          <a:xfrm rot="607256">
            <a:off x="7778909" y="2156109"/>
            <a:ext cx="4562" cy="4562"/>
          </a:xfrm>
          <a:prstGeom prst="rect">
            <a:avLst/>
          </a:prstGeom>
          <a:solidFill>
            <a:srgbClr val="EEEFE5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1" name="AutoShape 29">
            <a:extLst>
              <a:ext uri="{FF2B5EF4-FFF2-40B4-BE49-F238E27FC236}">
                <a16:creationId xmlns:a16="http://schemas.microsoft.com/office/drawing/2014/main" id="{76BA2F44-21AB-D57C-920C-E11FE4CC1C56}"/>
              </a:ext>
            </a:extLst>
          </p:cNvPr>
          <p:cNvSpPr/>
          <p:nvPr/>
        </p:nvSpPr>
        <p:spPr>
          <a:xfrm rot="607256">
            <a:off x="7778909" y="2156109"/>
            <a:ext cx="4562" cy="45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2" name="AutoShape 30">
            <a:extLst>
              <a:ext uri="{FF2B5EF4-FFF2-40B4-BE49-F238E27FC236}">
                <a16:creationId xmlns:a16="http://schemas.microsoft.com/office/drawing/2014/main" id="{AAE5A408-6BDF-0DBD-DD1E-196C7E202D34}"/>
              </a:ext>
            </a:extLst>
          </p:cNvPr>
          <p:cNvSpPr/>
          <p:nvPr/>
        </p:nvSpPr>
        <p:spPr>
          <a:xfrm rot="607256">
            <a:off x="7778909" y="2156109"/>
            <a:ext cx="4562" cy="4562"/>
          </a:xfrm>
          <a:prstGeom prst="rect">
            <a:avLst/>
          </a:prstGeom>
          <a:solidFill>
            <a:srgbClr val="FC9F00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3" name="Freeform 31">
            <a:extLst>
              <a:ext uri="{FF2B5EF4-FFF2-40B4-BE49-F238E27FC236}">
                <a16:creationId xmlns:a16="http://schemas.microsoft.com/office/drawing/2014/main" id="{66829BD2-9D95-71A2-5E3B-7FDF552DFAE4}"/>
              </a:ext>
            </a:extLst>
          </p:cNvPr>
          <p:cNvSpPr/>
          <p:nvPr/>
        </p:nvSpPr>
        <p:spPr>
          <a:xfrm rot="607256" flipH="1">
            <a:off x="7779344" y="21557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4" name="Freeform 32">
            <a:extLst>
              <a:ext uri="{FF2B5EF4-FFF2-40B4-BE49-F238E27FC236}">
                <a16:creationId xmlns:a16="http://schemas.microsoft.com/office/drawing/2014/main" id="{F2E7E4D5-13C7-B2B8-5542-C6073E73AE78}"/>
              </a:ext>
            </a:extLst>
          </p:cNvPr>
          <p:cNvSpPr/>
          <p:nvPr/>
        </p:nvSpPr>
        <p:spPr>
          <a:xfrm rot="607256">
            <a:off x="7047460" y="2163937"/>
            <a:ext cx="570347" cy="1742980"/>
          </a:xfrm>
          <a:custGeom>
            <a:avLst/>
            <a:gdLst/>
            <a:ahLst/>
            <a:cxnLst/>
            <a:rect l="l" t="t" r="r" b="b"/>
            <a:pathLst>
              <a:path w="52" h="161">
                <a:moveTo>
                  <a:pt x="0" y="161"/>
                </a:move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160"/>
                  <a:pt x="0" y="160"/>
                  <a:pt x="0" y="160"/>
                </a:cubicBezTo>
                <a:moveTo>
                  <a:pt x="1" y="159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moveTo>
                  <a:pt x="7" y="150"/>
                </a:moveTo>
                <a:cubicBezTo>
                  <a:pt x="7" y="150"/>
                  <a:pt x="7" y="150"/>
                  <a:pt x="7" y="150"/>
                </a:cubicBezTo>
                <a:cubicBezTo>
                  <a:pt x="7" y="150"/>
                  <a:pt x="7" y="150"/>
                  <a:pt x="7" y="150"/>
                </a:cubicBezTo>
                <a:moveTo>
                  <a:pt x="7" y="149"/>
                </a:moveTo>
                <a:cubicBezTo>
                  <a:pt x="7" y="149"/>
                  <a:pt x="7" y="149"/>
                  <a:pt x="7" y="149"/>
                </a:cubicBezTo>
                <a:cubicBezTo>
                  <a:pt x="7" y="149"/>
                  <a:pt x="7" y="149"/>
                  <a:pt x="7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9"/>
                </a:moveTo>
                <a:cubicBezTo>
                  <a:pt x="8" y="149"/>
                  <a:pt x="8" y="149"/>
                  <a:pt x="8" y="149"/>
                </a:cubicBezTo>
                <a:cubicBezTo>
                  <a:pt x="8" y="149"/>
                  <a:pt x="8" y="149"/>
                  <a:pt x="8" y="149"/>
                </a:cubicBezTo>
                <a:moveTo>
                  <a:pt x="8" y="148"/>
                </a:moveTo>
                <a:cubicBezTo>
                  <a:pt x="8" y="148"/>
                  <a:pt x="8" y="148"/>
                  <a:pt x="8" y="148"/>
                </a:cubicBezTo>
                <a:cubicBezTo>
                  <a:pt x="8" y="148"/>
                  <a:pt x="8" y="148"/>
                  <a:pt x="8" y="148"/>
                </a:cubicBezTo>
                <a:moveTo>
                  <a:pt x="53" y="0"/>
                </a:moveTo>
                <a:cubicBezTo>
                  <a:pt x="52" y="21"/>
                  <a:pt x="46" y="89"/>
                  <a:pt x="8" y="148"/>
                </a:cubicBezTo>
                <a:cubicBezTo>
                  <a:pt x="46" y="89"/>
                  <a:pt x="52" y="21"/>
                  <a:pt x="53" y="0"/>
                </a:cubicBezTo>
              </a:path>
            </a:pathLst>
          </a:custGeom>
          <a:solidFill>
            <a:srgbClr val="F1F1F1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5" name="Freeform 33">
            <a:extLst>
              <a:ext uri="{FF2B5EF4-FFF2-40B4-BE49-F238E27FC236}">
                <a16:creationId xmlns:a16="http://schemas.microsoft.com/office/drawing/2014/main" id="{9975DA31-2900-E7CE-C2EA-10881507D2A3}"/>
              </a:ext>
            </a:extLst>
          </p:cNvPr>
          <p:cNvSpPr/>
          <p:nvPr/>
        </p:nvSpPr>
        <p:spPr>
          <a:xfrm rot="607256">
            <a:off x="5895167" y="2020835"/>
            <a:ext cx="1665414" cy="2573407"/>
          </a:xfrm>
          <a:custGeom>
            <a:avLst/>
            <a:gdLst/>
            <a:ahLst/>
            <a:cxnLst/>
            <a:rect l="l" t="t" r="r" b="b"/>
            <a:pathLst>
              <a:path w="154" h="238">
                <a:moveTo>
                  <a:pt x="154" y="0"/>
                </a:moveTo>
                <a:cubicBezTo>
                  <a:pt x="154" y="2"/>
                  <a:pt x="154" y="5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ubicBezTo>
                  <a:pt x="153" y="14"/>
                  <a:pt x="153" y="20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52" y="27"/>
                  <a:pt x="152" y="28"/>
                  <a:pt x="152" y="28"/>
                </a:cubicBezTo>
                <a:cubicBezTo>
                  <a:pt x="152" y="28"/>
                  <a:pt x="152" y="28"/>
                  <a:pt x="152" y="28"/>
                </a:cubicBezTo>
                <a:cubicBezTo>
                  <a:pt x="150" y="40"/>
                  <a:pt x="148" y="56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4"/>
                </a:cubicBezTo>
                <a:cubicBezTo>
                  <a:pt x="143" y="74"/>
                  <a:pt x="143" y="74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95" y="77"/>
                  <a:pt x="95" y="77"/>
                  <a:pt x="95" y="77"/>
                </a:cubicBezTo>
                <a:cubicBezTo>
                  <a:pt x="102" y="82"/>
                  <a:pt x="106" y="90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06" y="104"/>
                  <a:pt x="105" y="109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101" y="114"/>
                  <a:pt x="101" y="114"/>
                  <a:pt x="101" y="114"/>
                </a:cubicBezTo>
                <a:cubicBezTo>
                  <a:pt x="96" y="121"/>
                  <a:pt x="88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75" y="125"/>
                  <a:pt x="69" y="123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65" y="120"/>
                  <a:pt x="65" y="120"/>
                  <a:pt x="65" y="120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0" y="167"/>
                  <a:pt x="30" y="167"/>
                  <a:pt x="30" y="167"/>
                </a:cubicBezTo>
                <a:cubicBezTo>
                  <a:pt x="31" y="169"/>
                  <a:pt x="27" y="177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89"/>
                  <a:pt x="20" y="189"/>
                </a:cubicBezTo>
                <a:cubicBezTo>
                  <a:pt x="20" y="189"/>
                  <a:pt x="20" y="190"/>
                  <a:pt x="20" y="190"/>
                </a:cubicBezTo>
                <a:cubicBezTo>
                  <a:pt x="20" y="190"/>
                  <a:pt x="20" y="190"/>
                  <a:pt x="20" y="190"/>
                </a:cubicBezTo>
                <a:cubicBezTo>
                  <a:pt x="17" y="195"/>
                  <a:pt x="13" y="200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9" y="206"/>
                  <a:pt x="9" y="206"/>
                  <a:pt x="9" y="206"/>
                </a:cubicBezTo>
                <a:cubicBezTo>
                  <a:pt x="6" y="210"/>
                  <a:pt x="3" y="215"/>
                  <a:pt x="0" y="219"/>
                </a:cubicBezTo>
                <a:cubicBezTo>
                  <a:pt x="25" y="238"/>
                  <a:pt x="25" y="238"/>
                  <a:pt x="25" y="238"/>
                </a:cubicBezTo>
                <a:cubicBezTo>
                  <a:pt x="26" y="237"/>
                  <a:pt x="28" y="236"/>
                  <a:pt x="29" y="235"/>
                </a:cubicBezTo>
                <a:cubicBezTo>
                  <a:pt x="41" y="228"/>
                  <a:pt x="52" y="219"/>
                  <a:pt x="64" y="208"/>
                </a:cubicBezTo>
                <a:cubicBezTo>
                  <a:pt x="75" y="197"/>
                  <a:pt x="87" y="183"/>
                  <a:pt x="101" y="165"/>
                </a:cubicBezTo>
                <a:cubicBezTo>
                  <a:pt x="101" y="165"/>
                  <a:pt x="101" y="165"/>
                  <a:pt x="101" y="165"/>
                </a:cubicBezTo>
                <a:cubicBezTo>
                  <a:pt x="101" y="165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4"/>
                  <a:pt x="101" y="164"/>
                  <a:pt x="101" y="164"/>
                </a:cubicBezTo>
                <a:cubicBezTo>
                  <a:pt x="101" y="163"/>
                  <a:pt x="101" y="163"/>
                  <a:pt x="102" y="163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04" y="160"/>
                  <a:pt x="106" y="157"/>
                  <a:pt x="108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8" y="153"/>
                  <a:pt x="108" y="153"/>
                </a:cubicBezTo>
                <a:cubicBezTo>
                  <a:pt x="108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09" y="153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147" y="93"/>
                  <a:pt x="153" y="25"/>
                  <a:pt x="154" y="4"/>
                </a:cubicBezTo>
                <a:cubicBezTo>
                  <a:pt x="154" y="2"/>
                  <a:pt x="154" y="1"/>
                  <a:pt x="154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6" name="Freeform 34">
            <a:extLst>
              <a:ext uri="{FF2B5EF4-FFF2-40B4-BE49-F238E27FC236}">
                <a16:creationId xmlns:a16="http://schemas.microsoft.com/office/drawing/2014/main" id="{7A82D7C1-06C8-687C-7465-8BA3226B7FD4}"/>
              </a:ext>
            </a:extLst>
          </p:cNvPr>
          <p:cNvSpPr/>
          <p:nvPr/>
        </p:nvSpPr>
        <p:spPr>
          <a:xfrm rot="607256">
            <a:off x="7576643" y="2265552"/>
            <a:ext cx="118633" cy="711794"/>
          </a:xfrm>
          <a:custGeom>
            <a:avLst/>
            <a:gdLst/>
            <a:ahLst/>
            <a:cxnLst/>
            <a:rect l="l" t="t" r="r" b="b"/>
            <a:pathLst>
              <a:path w="11" h="66">
                <a:moveTo>
                  <a:pt x="0" y="65"/>
                </a:moveTo>
                <a:cubicBezTo>
                  <a:pt x="0" y="65"/>
                  <a:pt x="0" y="65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0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moveTo>
                  <a:pt x="9" y="19"/>
                </a:move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9"/>
                  <a:pt x="9" y="19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9" y="18"/>
                </a:moveTo>
                <a:cubicBezTo>
                  <a:pt x="9" y="18"/>
                  <a:pt x="9" y="18"/>
                  <a:pt x="9" y="18"/>
                </a:cubicBezTo>
                <a:cubicBezTo>
                  <a:pt x="9" y="18"/>
                  <a:pt x="9" y="18"/>
                  <a:pt x="9" y="18"/>
                </a:cubicBezTo>
                <a:moveTo>
                  <a:pt x="11" y="0"/>
                </a:moveTo>
                <a:cubicBezTo>
                  <a:pt x="10" y="5"/>
                  <a:pt x="10" y="11"/>
                  <a:pt x="9" y="18"/>
                </a:cubicBezTo>
                <a:cubicBezTo>
                  <a:pt x="10" y="11"/>
                  <a:pt x="10" y="5"/>
                  <a:pt x="11" y="0"/>
                </a:cubicBezTo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rgbClr val="F19700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7" name="Freeform 35">
            <a:extLst>
              <a:ext uri="{FF2B5EF4-FFF2-40B4-BE49-F238E27FC236}">
                <a16:creationId xmlns:a16="http://schemas.microsoft.com/office/drawing/2014/main" id="{0E7F5F43-5E67-B11D-12C6-7127086DE417}"/>
              </a:ext>
            </a:extLst>
          </p:cNvPr>
          <p:cNvSpPr/>
          <p:nvPr/>
        </p:nvSpPr>
        <p:spPr>
          <a:xfrm rot="607256">
            <a:off x="5876915" y="3707290"/>
            <a:ext cx="223576" cy="419777"/>
          </a:xfrm>
          <a:custGeom>
            <a:avLst/>
            <a:gdLst/>
            <a:ahLst/>
            <a:cxnLst/>
            <a:rect l="l" t="t" r="r" b="b"/>
            <a:pathLst>
              <a:path w="21" h="39"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0" y="39"/>
                </a:move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moveTo>
                  <a:pt x="11" y="23"/>
                </a:moveTo>
                <a:cubicBezTo>
                  <a:pt x="8" y="28"/>
                  <a:pt x="4" y="33"/>
                  <a:pt x="0" y="39"/>
                </a:cubicBezTo>
                <a:cubicBezTo>
                  <a:pt x="4" y="33"/>
                  <a:pt x="8" y="28"/>
                  <a:pt x="11" y="23"/>
                </a:cubicBezTo>
                <a:moveTo>
                  <a:pt x="11" y="22"/>
                </a:moveTo>
                <a:cubicBezTo>
                  <a:pt x="11" y="22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11" y="22"/>
                </a:moveTo>
                <a:cubicBezTo>
                  <a:pt x="11" y="22"/>
                  <a:pt x="11" y="22"/>
                  <a:pt x="11" y="22"/>
                </a:cubicBezTo>
                <a:cubicBezTo>
                  <a:pt x="11" y="22"/>
                  <a:pt x="11" y="22"/>
                  <a:pt x="11" y="22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005F93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8" name="Freeform 36">
            <a:extLst>
              <a:ext uri="{FF2B5EF4-FFF2-40B4-BE49-F238E27FC236}">
                <a16:creationId xmlns:a16="http://schemas.microsoft.com/office/drawing/2014/main" id="{F7FD9003-7018-44A1-9E56-945B708CABCB}"/>
              </a:ext>
            </a:extLst>
          </p:cNvPr>
          <p:cNvSpPr/>
          <p:nvPr/>
        </p:nvSpPr>
        <p:spPr>
          <a:xfrm rot="607256">
            <a:off x="5785869" y="4521810"/>
            <a:ext cx="13688" cy="0"/>
          </a:xfrm>
          <a:custGeom>
            <a:avLst/>
            <a:gdLst/>
            <a:ahLst/>
            <a:cxnLst/>
            <a:rect l="l" t="t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59" name="Freeform 37">
            <a:extLst>
              <a:ext uri="{FF2B5EF4-FFF2-40B4-BE49-F238E27FC236}">
                <a16:creationId xmlns:a16="http://schemas.microsoft.com/office/drawing/2014/main" id="{CFCFB49B-4377-5A65-850B-914D8BA56616}"/>
              </a:ext>
            </a:extLst>
          </p:cNvPr>
          <p:cNvSpPr/>
          <p:nvPr/>
        </p:nvSpPr>
        <p:spPr>
          <a:xfrm rot="607256">
            <a:off x="5788178" y="4495731"/>
            <a:ext cx="77567" cy="31939"/>
          </a:xfrm>
          <a:custGeom>
            <a:avLst/>
            <a:gdLst/>
            <a:ahLst/>
            <a:cxnLst/>
            <a:rect l="l" t="t" r="r" b="b"/>
            <a:pathLst>
              <a:path w="7" h="3">
                <a:moveTo>
                  <a:pt x="7" y="0"/>
                </a:moveTo>
                <a:cubicBezTo>
                  <a:pt x="5" y="1"/>
                  <a:pt x="2" y="2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1"/>
                  <a:pt x="7" y="0"/>
                </a:cubicBezTo>
              </a:path>
            </a:pathLst>
          </a:custGeom>
          <a:solidFill>
            <a:srgbClr val="006494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0" name="Freeform 38">
            <a:extLst>
              <a:ext uri="{FF2B5EF4-FFF2-40B4-BE49-F238E27FC236}">
                <a16:creationId xmlns:a16="http://schemas.microsoft.com/office/drawing/2014/main" id="{92D23352-2DD4-5BE5-87E7-DCC37D825845}"/>
              </a:ext>
            </a:extLst>
          </p:cNvPr>
          <p:cNvSpPr/>
          <p:nvPr/>
        </p:nvSpPr>
        <p:spPr>
          <a:xfrm rot="607256">
            <a:off x="5937139" y="4474727"/>
            <a:ext cx="13688" cy="9126"/>
          </a:xfrm>
          <a:custGeom>
            <a:avLst/>
            <a:gdLst/>
            <a:ahLst/>
            <a:cxnLst/>
            <a:rect l="l" t="t" r="r" b="b"/>
            <a:pathLst>
              <a:path w="1" h="1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FCFDF2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1" name="Freeform 39">
            <a:extLst>
              <a:ext uri="{FF2B5EF4-FFF2-40B4-BE49-F238E27FC236}">
                <a16:creationId xmlns:a16="http://schemas.microsoft.com/office/drawing/2014/main" id="{20893D81-F7EF-8EB4-2430-0481E6D5DC15}"/>
              </a:ext>
            </a:extLst>
          </p:cNvPr>
          <p:cNvSpPr/>
          <p:nvPr/>
        </p:nvSpPr>
        <p:spPr>
          <a:xfrm rot="607256">
            <a:off x="5927389" y="4481777"/>
            <a:ext cx="9126" cy="0"/>
          </a:xfrm>
          <a:custGeom>
            <a:avLst/>
            <a:gdLst/>
            <a:ahLst/>
            <a:cxnLst/>
            <a:rect l="l" t="t" r="r" b="b"/>
            <a:pathLst>
              <a:path w="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EEEFE5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2" name="Freeform 40">
            <a:extLst>
              <a:ext uri="{FF2B5EF4-FFF2-40B4-BE49-F238E27FC236}">
                <a16:creationId xmlns:a16="http://schemas.microsoft.com/office/drawing/2014/main" id="{BB36B4D1-9059-7CEC-6198-2902C48F3562}"/>
              </a:ext>
            </a:extLst>
          </p:cNvPr>
          <p:cNvSpPr/>
          <p:nvPr/>
        </p:nvSpPr>
        <p:spPr>
          <a:xfrm rot="607256">
            <a:off x="5870328" y="4475916"/>
            <a:ext cx="54752" cy="31939"/>
          </a:xfrm>
          <a:custGeom>
            <a:avLst/>
            <a:gdLst/>
            <a:ahLst/>
            <a:cxnLst/>
            <a:rect l="l" t="t" r="r" b="b"/>
            <a:pathLst>
              <a:path w="5" h="3">
                <a:moveTo>
                  <a:pt x="5" y="0"/>
                </a:moveTo>
                <a:cubicBezTo>
                  <a:pt x="3" y="1"/>
                  <a:pt x="2" y="2"/>
                  <a:pt x="0" y="3"/>
                </a:cubicBezTo>
                <a:cubicBezTo>
                  <a:pt x="2" y="2"/>
                  <a:pt x="3" y="1"/>
                  <a:pt x="5" y="0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006494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3" name="Freeform 41">
            <a:extLst>
              <a:ext uri="{FF2B5EF4-FFF2-40B4-BE49-F238E27FC236}">
                <a16:creationId xmlns:a16="http://schemas.microsoft.com/office/drawing/2014/main" id="{62B3CF7E-A52E-789B-C595-81A42FD99861}"/>
              </a:ext>
            </a:extLst>
          </p:cNvPr>
          <p:cNvSpPr/>
          <p:nvPr/>
        </p:nvSpPr>
        <p:spPr>
          <a:xfrm rot="607256" flipH="1">
            <a:off x="7779344" y="215574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A000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4" name="Freeform 42">
            <a:extLst>
              <a:ext uri="{FF2B5EF4-FFF2-40B4-BE49-F238E27FC236}">
                <a16:creationId xmlns:a16="http://schemas.microsoft.com/office/drawing/2014/main" id="{72805B4B-71B9-33D9-F3DA-92597053CA35}"/>
              </a:ext>
            </a:extLst>
          </p:cNvPr>
          <p:cNvSpPr/>
          <p:nvPr/>
        </p:nvSpPr>
        <p:spPr>
          <a:xfrm rot="607256">
            <a:off x="7266432" y="2110324"/>
            <a:ext cx="442590" cy="839551"/>
          </a:xfrm>
          <a:custGeom>
            <a:avLst/>
            <a:gdLst/>
            <a:ahLst/>
            <a:cxnLst/>
            <a:rect l="l" t="t" r="r" b="b"/>
            <a:pathLst>
              <a:path w="41" h="78"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30" y="77"/>
                </a:move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moveTo>
                  <a:pt x="0" y="56"/>
                </a:move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0" y="56"/>
                  <a:pt x="0" y="56"/>
                  <a:pt x="0" y="56"/>
                </a:cubicBezTo>
                <a:moveTo>
                  <a:pt x="39" y="31"/>
                </a:moveTo>
                <a:cubicBezTo>
                  <a:pt x="37" y="43"/>
                  <a:pt x="35" y="59"/>
                  <a:pt x="30" y="77"/>
                </a:cubicBezTo>
                <a:cubicBezTo>
                  <a:pt x="35" y="59"/>
                  <a:pt x="37" y="43"/>
                  <a:pt x="39" y="31"/>
                </a:cubicBezTo>
                <a:moveTo>
                  <a:pt x="39" y="30"/>
                </a:moveTo>
                <a:cubicBezTo>
                  <a:pt x="39" y="30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39" y="30"/>
                </a:move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moveTo>
                  <a:pt x="41" y="12"/>
                </a:move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moveTo>
                  <a:pt x="41" y="2"/>
                </a:moveTo>
                <a:cubicBezTo>
                  <a:pt x="41" y="4"/>
                  <a:pt x="41" y="7"/>
                  <a:pt x="41" y="12"/>
                </a:cubicBezTo>
                <a:cubicBezTo>
                  <a:pt x="41" y="8"/>
                  <a:pt x="41" y="5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2"/>
                  <a:pt x="41" y="2"/>
                </a:cubicBezTo>
                <a:moveTo>
                  <a:pt x="41" y="0"/>
                </a:moveTo>
                <a:cubicBezTo>
                  <a:pt x="41" y="0"/>
                  <a:pt x="41" y="0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rgbClr val="F19700"/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5" name="Freeform 43">
            <a:extLst>
              <a:ext uri="{FF2B5EF4-FFF2-40B4-BE49-F238E27FC236}">
                <a16:creationId xmlns:a16="http://schemas.microsoft.com/office/drawing/2014/main" id="{8C679ECE-0621-AD9E-4266-B32E5A0DDA70}"/>
              </a:ext>
            </a:extLst>
          </p:cNvPr>
          <p:cNvSpPr/>
          <p:nvPr/>
        </p:nvSpPr>
        <p:spPr>
          <a:xfrm rot="607256">
            <a:off x="7266432" y="2110324"/>
            <a:ext cx="442590" cy="839551"/>
          </a:xfrm>
          <a:custGeom>
            <a:avLst/>
            <a:gdLst/>
            <a:ahLst/>
            <a:cxnLst/>
            <a:rect l="l" t="t" r="r" b="b"/>
            <a:pathLst>
              <a:path w="41" h="78">
                <a:moveTo>
                  <a:pt x="41" y="0"/>
                </a:move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5" y="59"/>
                  <a:pt x="37" y="43"/>
                  <a:pt x="39" y="31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1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23"/>
                  <a:pt x="40" y="17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7"/>
                  <a:pt x="41" y="4"/>
                  <a:pt x="41" y="2"/>
                </a:cubicBezTo>
                <a:cubicBezTo>
                  <a:pt x="41" y="2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1" y="0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6" name="Freeform 44">
            <a:extLst>
              <a:ext uri="{FF2B5EF4-FFF2-40B4-BE49-F238E27FC236}">
                <a16:creationId xmlns:a16="http://schemas.microsoft.com/office/drawing/2014/main" id="{FD8AD471-E1DB-3B6D-7DC5-57FB3BFEB8F9}"/>
              </a:ext>
            </a:extLst>
          </p:cNvPr>
          <p:cNvSpPr/>
          <p:nvPr/>
        </p:nvSpPr>
        <p:spPr>
          <a:xfrm rot="607256">
            <a:off x="6596004" y="3264340"/>
            <a:ext cx="392398" cy="118633"/>
          </a:xfrm>
          <a:custGeom>
            <a:avLst/>
            <a:gdLst/>
            <a:ahLst/>
            <a:cxnLst/>
            <a:rect l="l" t="t" r="r" b="b"/>
            <a:pathLst>
              <a:path w="36" h="11"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moveTo>
                  <a:pt x="0" y="6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moveTo>
                  <a:pt x="36" y="0"/>
                </a:moveTo>
                <a:cubicBezTo>
                  <a:pt x="31" y="7"/>
                  <a:pt x="23" y="11"/>
                  <a:pt x="15" y="11"/>
                </a:cubicBezTo>
                <a:cubicBezTo>
                  <a:pt x="23" y="11"/>
                  <a:pt x="31" y="7"/>
                  <a:pt x="36" y="0"/>
                </a:cubicBezTo>
                <a:moveTo>
                  <a:pt x="36" y="0"/>
                </a:move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</a:path>
            </a:pathLst>
          </a:custGeom>
          <a:solidFill>
            <a:srgbClr val="F19700"/>
          </a:solidFill>
          <a:ln>
            <a:noFill/>
          </a:ln>
        </p:spPr>
        <p:txBody>
          <a:bodyPr vert="horz" wrap="square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7" name="Freeform 45">
            <a:extLst>
              <a:ext uri="{FF2B5EF4-FFF2-40B4-BE49-F238E27FC236}">
                <a16:creationId xmlns:a16="http://schemas.microsoft.com/office/drawing/2014/main" id="{78F8DCC9-AFF0-9562-536A-C497FB1B652B}"/>
              </a:ext>
            </a:extLst>
          </p:cNvPr>
          <p:cNvSpPr/>
          <p:nvPr/>
        </p:nvSpPr>
        <p:spPr>
          <a:xfrm rot="607256">
            <a:off x="6630893" y="2870350"/>
            <a:ext cx="442590" cy="520157"/>
          </a:xfrm>
          <a:custGeom>
            <a:avLst/>
            <a:gdLst/>
            <a:ahLst/>
            <a:cxnLst/>
            <a:rect l="l" t="t" r="r" b="b"/>
            <a:pathLst>
              <a:path w="41" h="48">
                <a:moveTo>
                  <a:pt x="30" y="0"/>
                </a:moveTo>
                <a:cubicBezTo>
                  <a:pt x="26" y="6"/>
                  <a:pt x="26" y="6"/>
                  <a:pt x="26" y="6"/>
                </a:cubicBezTo>
                <a:cubicBezTo>
                  <a:pt x="32" y="10"/>
                  <a:pt x="34" y="16"/>
                  <a:pt x="34" y="21"/>
                </a:cubicBezTo>
                <a:cubicBezTo>
                  <a:pt x="34" y="25"/>
                  <a:pt x="33" y="29"/>
                  <a:pt x="31" y="33"/>
                </a:cubicBezTo>
                <a:cubicBezTo>
                  <a:pt x="27" y="38"/>
                  <a:pt x="21" y="41"/>
                  <a:pt x="15" y="41"/>
                </a:cubicBezTo>
                <a:cubicBezTo>
                  <a:pt x="11" y="41"/>
                  <a:pt x="7" y="40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4" y="46"/>
                  <a:pt x="10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23" y="48"/>
                  <a:pt x="31" y="44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40" y="32"/>
                  <a:pt x="41" y="27"/>
                  <a:pt x="41" y="21"/>
                </a:cubicBezTo>
                <a:cubicBezTo>
                  <a:pt x="41" y="13"/>
                  <a:pt x="37" y="5"/>
                  <a:pt x="30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0" name="AutoShape 2">
            <a:extLst>
              <a:ext uri="{FF2B5EF4-FFF2-40B4-BE49-F238E27FC236}">
                <a16:creationId xmlns:a16="http://schemas.microsoft.com/office/drawing/2014/main" id="{F75D6922-AF17-648B-BA79-1741793D4ACD}"/>
              </a:ext>
            </a:extLst>
          </p:cNvPr>
          <p:cNvSpPr txBox="1">
            <a:spLocks/>
          </p:cNvSpPr>
          <p:nvPr/>
        </p:nvSpPr>
        <p:spPr>
          <a:xfrm>
            <a:off x="-45279" y="1846788"/>
            <a:ext cx="7351382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Cuantos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de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ustedes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consideran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</a:p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que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lo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han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1" name="AutoShape 2">
            <a:extLst>
              <a:ext uri="{FF2B5EF4-FFF2-40B4-BE49-F238E27FC236}">
                <a16:creationId xmlns:a16="http://schemas.microsoft.com/office/drawing/2014/main" id="{9EBF8120-442E-E9A9-DEF3-63FC8758C40C}"/>
              </a:ext>
            </a:extLst>
          </p:cNvPr>
          <p:cNvSpPr txBox="1">
            <a:spLocks/>
          </p:cNvSpPr>
          <p:nvPr/>
        </p:nvSpPr>
        <p:spPr>
          <a:xfrm>
            <a:off x="6911332" y="2234979"/>
            <a:ext cx="533400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err="1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Logr</a:t>
            </a:r>
            <a:r>
              <a:rPr lang="en-US" altLang="zh-CN" sz="54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ado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!</a:t>
            </a:r>
            <a:r>
              <a:rPr lang="en-US" altLang="zh-CN" sz="3600" b="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72" name="AutoShape 2">
            <a:extLst>
              <a:ext uri="{FF2B5EF4-FFF2-40B4-BE49-F238E27FC236}">
                <a16:creationId xmlns:a16="http://schemas.microsoft.com/office/drawing/2014/main" id="{ED58D089-2E20-E126-FA11-D376CBAC1E22}"/>
              </a:ext>
            </a:extLst>
          </p:cNvPr>
          <p:cNvSpPr txBox="1">
            <a:spLocks/>
          </p:cNvSpPr>
          <p:nvPr/>
        </p:nvSpPr>
        <p:spPr>
          <a:xfrm>
            <a:off x="-502299" y="3653705"/>
            <a:ext cx="6069785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Cuantos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se </a:t>
            </a: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visualizan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  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3" name="AutoShape 2">
            <a:extLst>
              <a:ext uri="{FF2B5EF4-FFF2-40B4-BE49-F238E27FC236}">
                <a16:creationId xmlns:a16="http://schemas.microsoft.com/office/drawing/2014/main" id="{4F970A38-B408-366D-A3E0-F3E5E44ED5FB}"/>
              </a:ext>
            </a:extLst>
          </p:cNvPr>
          <p:cNvSpPr txBox="1">
            <a:spLocks/>
          </p:cNvSpPr>
          <p:nvPr/>
        </p:nvSpPr>
        <p:spPr>
          <a:xfrm>
            <a:off x="6385900" y="4038286"/>
            <a:ext cx="5334000" cy="90011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err="1">
                <a:solidFill>
                  <a:schemeClr val="accent5">
                    <a:lumMod val="50000"/>
                  </a:schemeClr>
                </a:solidFill>
                <a:latin typeface="微软雅黑"/>
                <a:ea typeface="微软雅黑"/>
              </a:rPr>
              <a:t>Logr</a:t>
            </a:r>
            <a:r>
              <a:rPr lang="en-US" altLang="zh-CN" sz="54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andolo</a:t>
            </a:r>
            <a:r>
              <a:rPr lang="en-US" altLang="zh-CN" sz="54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!</a:t>
            </a:r>
            <a:r>
              <a:rPr lang="en-US" altLang="zh-CN" sz="3600" b="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74" name="Picture 7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BB65707-8086-7BA6-77C9-AE617D379E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11123" y="3097440"/>
            <a:ext cx="4164646" cy="161548"/>
          </a:xfrm>
          <a:prstGeom prst="rect">
            <a:avLst/>
          </a:prstGeom>
        </p:spPr>
      </p:pic>
      <p:pic>
        <p:nvPicPr>
          <p:cNvPr id="75" name="Picture 7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1720B963-611A-5D83-D510-237454BC3E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35122" y="4829565"/>
            <a:ext cx="5150059" cy="13501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99" y="192233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648845">
            <a:off x="2153927" y="4274906"/>
            <a:ext cx="3996756" cy="2657742"/>
          </a:xfrm>
          <a:custGeom>
            <a:avLst/>
            <a:gdLst/>
            <a:ahLst/>
            <a:cxnLst/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 rot="20625691">
            <a:off x="5738757" y="3647056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8305800" y="3504001"/>
            <a:ext cx="3969001" cy="314557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7953431" y="73041"/>
            <a:ext cx="3709163" cy="2743228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722187" y="2036769"/>
            <a:ext cx="3461958" cy="3069959"/>
          </a:xfrm>
          <a:custGeom>
            <a:avLst/>
            <a:gdLst/>
            <a:ahLst/>
            <a:cxnLst/>
            <a:rect l="l" t="t" r="r" b="b"/>
            <a:pathLst>
              <a:path w="1222" h="881">
                <a:moveTo>
                  <a:pt x="95" y="0"/>
                </a:moveTo>
                <a:cubicBezTo>
                  <a:pt x="43" y="0"/>
                  <a:pt x="0" y="42"/>
                  <a:pt x="0" y="96"/>
                </a:cubicBezTo>
                <a:cubicBezTo>
                  <a:pt x="0" y="785"/>
                  <a:pt x="0" y="785"/>
                  <a:pt x="0" y="785"/>
                </a:cubicBezTo>
                <a:cubicBezTo>
                  <a:pt x="0" y="839"/>
                  <a:pt x="43" y="881"/>
                  <a:pt x="95" y="881"/>
                </a:cubicBezTo>
                <a:cubicBezTo>
                  <a:pt x="98" y="881"/>
                  <a:pt x="101" y="881"/>
                  <a:pt x="104" y="881"/>
                </a:cubicBezTo>
                <a:cubicBezTo>
                  <a:pt x="1135" y="789"/>
                  <a:pt x="1135" y="789"/>
                  <a:pt x="1135" y="789"/>
                </a:cubicBezTo>
                <a:cubicBezTo>
                  <a:pt x="1184" y="785"/>
                  <a:pt x="1222" y="744"/>
                  <a:pt x="1222" y="694"/>
                </a:cubicBezTo>
                <a:cubicBezTo>
                  <a:pt x="1222" y="182"/>
                  <a:pt x="1222" y="182"/>
                  <a:pt x="1222" y="182"/>
                </a:cubicBezTo>
                <a:cubicBezTo>
                  <a:pt x="1222" y="132"/>
                  <a:pt x="1184" y="91"/>
                  <a:pt x="1134" y="8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1" y="0"/>
                  <a:pt x="98" y="0"/>
                  <a:pt x="95" y="0"/>
                </a:cubicBezTo>
              </a:path>
            </a:pathLst>
          </a:custGeom>
          <a:solidFill>
            <a:srgbClr val="F3F3F3"/>
          </a:solidFill>
        </p:spPr>
        <p:txBody>
          <a:bodyPr vert="horz" wrap="square" lIns="91440" tIns="45720" rIns="91440" bIns="45720" anchor="t">
            <a:prstTxWarp prst="textNoShape">
              <a:avLst/>
            </a:prstTxWarp>
            <a:normAutofit/>
          </a:bodyPr>
          <a:lstStyle/>
          <a:p>
            <a:pPr marL="0" algn="l"/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1054398" y="2169306"/>
            <a:ext cx="606420" cy="499563"/>
          </a:xfrm>
          <a:custGeom>
            <a:avLst/>
            <a:gdLst/>
            <a:ahLst/>
            <a:cxnLst/>
            <a:rect l="l" t="t" r="r" b="b"/>
            <a:pathLst>
              <a:path w="514350" h="409575">
                <a:moveTo>
                  <a:pt x="486767" y="621"/>
                </a:moveTo>
                <a:cubicBezTo>
                  <a:pt x="502960" y="621"/>
                  <a:pt x="515342" y="13004"/>
                  <a:pt x="515342" y="29196"/>
                </a:cubicBezTo>
                <a:lnTo>
                  <a:pt x="515342" y="324471"/>
                </a:lnTo>
                <a:cubicBezTo>
                  <a:pt x="515342" y="340664"/>
                  <a:pt x="502960" y="353046"/>
                  <a:pt x="486767" y="353046"/>
                </a:cubicBezTo>
                <a:lnTo>
                  <a:pt x="192445" y="353046"/>
                </a:lnTo>
                <a:lnTo>
                  <a:pt x="115292" y="410196"/>
                </a:lnTo>
                <a:lnTo>
                  <a:pt x="115292" y="353046"/>
                </a:lnTo>
                <a:lnTo>
                  <a:pt x="29567" y="353046"/>
                </a:lnTo>
                <a:cubicBezTo>
                  <a:pt x="13374" y="353046"/>
                  <a:pt x="992" y="340664"/>
                  <a:pt x="992" y="324471"/>
                </a:cubicBezTo>
                <a:lnTo>
                  <a:pt x="992" y="29196"/>
                </a:lnTo>
                <a:cubicBezTo>
                  <a:pt x="992" y="13004"/>
                  <a:pt x="13374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720" y="143496"/>
                  <a:pt x="91480" y="158736"/>
                  <a:pt x="91480" y="176834"/>
                </a:cubicBezTo>
                <a:cubicBezTo>
                  <a:pt x="91480" y="194931"/>
                  <a:pt x="106720" y="210171"/>
                  <a:pt x="124817" y="210171"/>
                </a:cubicBezTo>
                <a:cubicBezTo>
                  <a:pt x="142914" y="210171"/>
                  <a:pt x="158155" y="194931"/>
                  <a:pt x="158155" y="176834"/>
                </a:cubicBezTo>
                <a:cubicBezTo>
                  <a:pt x="158155" y="157784"/>
                  <a:pt x="142914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40070" y="143496"/>
                  <a:pt x="224830" y="158736"/>
                  <a:pt x="224830" y="176834"/>
                </a:cubicBezTo>
                <a:cubicBezTo>
                  <a:pt x="224830" y="194931"/>
                  <a:pt x="240070" y="210171"/>
                  <a:pt x="258167" y="210171"/>
                </a:cubicBezTo>
                <a:cubicBezTo>
                  <a:pt x="276264" y="210171"/>
                  <a:pt x="291505" y="194931"/>
                  <a:pt x="291505" y="176834"/>
                </a:cubicBezTo>
                <a:cubicBezTo>
                  <a:pt x="291505" y="157784"/>
                  <a:pt x="276264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420" y="143496"/>
                  <a:pt x="358180" y="158736"/>
                  <a:pt x="358180" y="176834"/>
                </a:cubicBezTo>
                <a:cubicBezTo>
                  <a:pt x="358180" y="194931"/>
                  <a:pt x="373420" y="210171"/>
                  <a:pt x="391517" y="210171"/>
                </a:cubicBezTo>
                <a:cubicBezTo>
                  <a:pt x="409614" y="210171"/>
                  <a:pt x="424855" y="194931"/>
                  <a:pt x="424855" y="176834"/>
                </a:cubicBezTo>
                <a:cubicBezTo>
                  <a:pt x="424855" y="157784"/>
                  <a:pt x="409614" y="143496"/>
                  <a:pt x="391517" y="143496"/>
                </a:cubicBezTo>
                <a:close/>
              </a:path>
            </a:pathLst>
          </a:custGeom>
          <a:solidFill>
            <a:schemeClr val="accent1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Freeform 10"/>
          <p:cNvSpPr/>
          <p:nvPr/>
        </p:nvSpPr>
        <p:spPr>
          <a:xfrm flipH="1">
            <a:off x="4124888" y="2348447"/>
            <a:ext cx="3461958" cy="3069959"/>
          </a:xfrm>
          <a:custGeom>
            <a:avLst/>
            <a:gdLst/>
            <a:ahLst/>
            <a:cxnLst/>
            <a:rect l="l" t="t" r="r" b="b"/>
            <a:pathLst>
              <a:path w="1222" h="881">
                <a:moveTo>
                  <a:pt x="95" y="0"/>
                </a:moveTo>
                <a:cubicBezTo>
                  <a:pt x="43" y="0"/>
                  <a:pt x="0" y="42"/>
                  <a:pt x="0" y="96"/>
                </a:cubicBezTo>
                <a:cubicBezTo>
                  <a:pt x="0" y="785"/>
                  <a:pt x="0" y="785"/>
                  <a:pt x="0" y="785"/>
                </a:cubicBezTo>
                <a:cubicBezTo>
                  <a:pt x="0" y="839"/>
                  <a:pt x="43" y="881"/>
                  <a:pt x="95" y="881"/>
                </a:cubicBezTo>
                <a:cubicBezTo>
                  <a:pt x="98" y="881"/>
                  <a:pt x="101" y="881"/>
                  <a:pt x="104" y="881"/>
                </a:cubicBezTo>
                <a:cubicBezTo>
                  <a:pt x="1135" y="789"/>
                  <a:pt x="1135" y="789"/>
                  <a:pt x="1135" y="789"/>
                </a:cubicBezTo>
                <a:cubicBezTo>
                  <a:pt x="1184" y="785"/>
                  <a:pt x="1222" y="744"/>
                  <a:pt x="1222" y="694"/>
                </a:cubicBezTo>
                <a:cubicBezTo>
                  <a:pt x="1222" y="182"/>
                  <a:pt x="1222" y="182"/>
                  <a:pt x="1222" y="182"/>
                </a:cubicBezTo>
                <a:cubicBezTo>
                  <a:pt x="1222" y="132"/>
                  <a:pt x="1184" y="91"/>
                  <a:pt x="1134" y="8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1" y="0"/>
                  <a:pt x="98" y="0"/>
                  <a:pt x="95" y="0"/>
                </a:cubicBezTo>
              </a:path>
            </a:pathLst>
          </a:custGeom>
          <a:solidFill>
            <a:srgbClr val="F3F3F3"/>
          </a:solidFill>
        </p:spPr>
        <p:txBody>
          <a:bodyPr vert="horz" wrap="square" lIns="91440" tIns="45720" rIns="91440" bIns="45720" anchor="t">
            <a:prstTxWarp prst="textNoShape">
              <a:avLst/>
            </a:prstTxWarp>
            <a:normAutofit/>
          </a:bodyPr>
          <a:lstStyle/>
          <a:p>
            <a:pPr marL="0" algn="l"/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10134600" y="768351"/>
            <a:ext cx="534565" cy="606199"/>
          </a:xfrm>
          <a:custGeom>
            <a:avLst/>
            <a:gdLst/>
            <a:ahLst/>
            <a:cxnLst/>
            <a:rect l="l" t="t" r="r" b="b"/>
            <a:pathLst>
              <a:path w="495300" h="542925">
                <a:moveTo>
                  <a:pt x="248770" y="621"/>
                </a:moveTo>
                <a:cubicBezTo>
                  <a:pt x="385930" y="621"/>
                  <a:pt x="496420" y="111111"/>
                  <a:pt x="496420" y="248271"/>
                </a:cubicBezTo>
                <a:cubicBezTo>
                  <a:pt x="496420" y="358761"/>
                  <a:pt x="424030" y="452106"/>
                  <a:pt x="324017" y="484491"/>
                </a:cubicBezTo>
                <a:lnTo>
                  <a:pt x="346877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663" y="524496"/>
                </a:lnTo>
                <a:lnTo>
                  <a:pt x="173523" y="484491"/>
                </a:lnTo>
                <a:cubicBezTo>
                  <a:pt x="73510" y="453059"/>
                  <a:pt x="1120" y="358761"/>
                  <a:pt x="1120" y="248271"/>
                </a:cubicBezTo>
                <a:cubicBezTo>
                  <a:pt x="1120" y="111111"/>
                  <a:pt x="111610" y="621"/>
                  <a:pt x="248770" y="621"/>
                </a:cubicBezTo>
                <a:close/>
                <a:moveTo>
                  <a:pt x="192573" y="489254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967" y="489254"/>
                </a:lnTo>
                <a:cubicBezTo>
                  <a:pt x="286870" y="493064"/>
                  <a:pt x="267820" y="495921"/>
                  <a:pt x="248770" y="495921"/>
                </a:cubicBezTo>
                <a:cubicBezTo>
                  <a:pt x="229720" y="495921"/>
                  <a:pt x="210670" y="493064"/>
                  <a:pt x="192573" y="489254"/>
                </a:cubicBezTo>
                <a:close/>
                <a:moveTo>
                  <a:pt x="248770" y="143496"/>
                </a:moveTo>
                <a:cubicBezTo>
                  <a:pt x="190667" y="143496"/>
                  <a:pt x="143995" y="190169"/>
                  <a:pt x="143995" y="248271"/>
                </a:cubicBezTo>
                <a:cubicBezTo>
                  <a:pt x="143995" y="306374"/>
                  <a:pt x="190667" y="353046"/>
                  <a:pt x="248770" y="353046"/>
                </a:cubicBezTo>
                <a:cubicBezTo>
                  <a:pt x="306873" y="353046"/>
                  <a:pt x="353545" y="306374"/>
                  <a:pt x="353545" y="248271"/>
                </a:cubicBezTo>
                <a:cubicBezTo>
                  <a:pt x="353545" y="190169"/>
                  <a:pt x="306873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60213" y="114921"/>
                  <a:pt x="353545" y="121589"/>
                  <a:pt x="353545" y="129209"/>
                </a:cubicBezTo>
                <a:cubicBezTo>
                  <a:pt x="353545" y="136829"/>
                  <a:pt x="360213" y="143496"/>
                  <a:pt x="367833" y="143496"/>
                </a:cubicBezTo>
                <a:cubicBezTo>
                  <a:pt x="375452" y="143496"/>
                  <a:pt x="382120" y="136829"/>
                  <a:pt x="382120" y="129209"/>
                </a:cubicBezTo>
                <a:cubicBezTo>
                  <a:pt x="382120" y="121589"/>
                  <a:pt x="375452" y="114921"/>
                  <a:pt x="367833" y="114921"/>
                </a:cubicBezTo>
                <a:close/>
              </a:path>
            </a:pathLst>
          </a:custGeom>
          <a:solidFill>
            <a:srgbClr val="6C798A"/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8097978" y="2169306"/>
            <a:ext cx="3461958" cy="3069959"/>
          </a:xfrm>
          <a:custGeom>
            <a:avLst/>
            <a:gdLst/>
            <a:ahLst/>
            <a:cxnLst/>
            <a:rect l="l" t="t" r="r" b="b"/>
            <a:pathLst>
              <a:path w="1222" h="881">
                <a:moveTo>
                  <a:pt x="95" y="0"/>
                </a:moveTo>
                <a:cubicBezTo>
                  <a:pt x="43" y="0"/>
                  <a:pt x="0" y="42"/>
                  <a:pt x="0" y="96"/>
                </a:cubicBezTo>
                <a:cubicBezTo>
                  <a:pt x="0" y="785"/>
                  <a:pt x="0" y="785"/>
                  <a:pt x="0" y="785"/>
                </a:cubicBezTo>
                <a:cubicBezTo>
                  <a:pt x="0" y="839"/>
                  <a:pt x="43" y="881"/>
                  <a:pt x="95" y="881"/>
                </a:cubicBezTo>
                <a:cubicBezTo>
                  <a:pt x="98" y="881"/>
                  <a:pt x="101" y="881"/>
                  <a:pt x="104" y="881"/>
                </a:cubicBezTo>
                <a:cubicBezTo>
                  <a:pt x="1135" y="789"/>
                  <a:pt x="1135" y="789"/>
                  <a:pt x="1135" y="789"/>
                </a:cubicBezTo>
                <a:cubicBezTo>
                  <a:pt x="1184" y="785"/>
                  <a:pt x="1222" y="744"/>
                  <a:pt x="1222" y="694"/>
                </a:cubicBezTo>
                <a:cubicBezTo>
                  <a:pt x="1222" y="182"/>
                  <a:pt x="1222" y="182"/>
                  <a:pt x="1222" y="182"/>
                </a:cubicBezTo>
                <a:cubicBezTo>
                  <a:pt x="1222" y="132"/>
                  <a:pt x="1184" y="91"/>
                  <a:pt x="1134" y="8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1" y="0"/>
                  <a:pt x="98" y="0"/>
                  <a:pt x="95" y="0"/>
                </a:cubicBezTo>
              </a:path>
            </a:pathLst>
          </a:custGeom>
          <a:solidFill>
            <a:srgbClr val="F3F3F3"/>
          </a:solidFill>
        </p:spPr>
        <p:txBody>
          <a:bodyPr vert="horz" wrap="square" lIns="91440" tIns="45720" rIns="91440" bIns="45720" anchor="t">
            <a:prstTxWarp prst="textNoShape">
              <a:avLst/>
            </a:prstTxWarp>
            <a:normAutofit/>
          </a:bodyPr>
          <a:lstStyle/>
          <a:p>
            <a:pPr marL="0" algn="ctr"/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84610" y="309427"/>
            <a:ext cx="8079747" cy="12464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3200" b="1" dirty="0"/>
              <a:t>La mayoría de las personas que nos visitan tienen relación con esto.</a:t>
            </a:r>
            <a:endParaRPr lang="en-US" sz="3200" b="1" dirty="0"/>
          </a:p>
          <a:p>
            <a:pPr marL="0" algn="ctr">
              <a:defRPr/>
            </a:pPr>
            <a:endParaRPr lang="en-US" sz="1100" dirty="0"/>
          </a:p>
        </p:txBody>
      </p:sp>
      <p:pic>
        <p:nvPicPr>
          <p:cNvPr id="20" name="Picture 19" descr="A cartoon of a person showing his empty pockets&#10;&#10;AI-generated content may be incorrect.">
            <a:extLst>
              <a:ext uri="{FF2B5EF4-FFF2-40B4-BE49-F238E27FC236}">
                <a16:creationId xmlns:a16="http://schemas.microsoft.com/office/drawing/2014/main" id="{8115497A-4D55-23AF-53D7-1C235D413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49" y="2632603"/>
            <a:ext cx="1706480" cy="3179037"/>
          </a:xfrm>
          <a:prstGeom prst="rect">
            <a:avLst/>
          </a:prstGeom>
        </p:spPr>
      </p:pic>
      <p:pic>
        <p:nvPicPr>
          <p:cNvPr id="21" name="Picture 20" descr="A white person carrying a red sign&#10;&#10;AI-generated content may be incorrect.">
            <a:extLst>
              <a:ext uri="{FF2B5EF4-FFF2-40B4-BE49-F238E27FC236}">
                <a16:creationId xmlns:a16="http://schemas.microsoft.com/office/drawing/2014/main" id="{03E57988-7C5F-0D9C-0F5F-54C0501A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589" y="2474251"/>
            <a:ext cx="3689006" cy="3179037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2529DC1F-208F-0689-6BF9-AEB2646BBE61}"/>
              </a:ext>
            </a:extLst>
          </p:cNvPr>
          <p:cNvSpPr txBox="1"/>
          <p:nvPr/>
        </p:nvSpPr>
        <p:spPr>
          <a:xfrm>
            <a:off x="4152305" y="3899144"/>
            <a:ext cx="4255371" cy="12464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3200" b="1" dirty="0"/>
              <a:t>Ojalá este no sea</a:t>
            </a:r>
          </a:p>
          <a:p>
            <a:pPr>
              <a:defRPr/>
            </a:pPr>
            <a:r>
              <a:rPr lang="es-ES" sz="3200" b="1" dirty="0"/>
              <a:t> tu caso.</a:t>
            </a:r>
            <a:endParaRPr lang="en-US" sz="3200" b="1" dirty="0"/>
          </a:p>
          <a:p>
            <a:pPr marL="0" algn="ctr">
              <a:defRPr/>
            </a:pPr>
            <a:endParaRPr lang="en-US" sz="1100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495" y="240548"/>
            <a:ext cx="3706545" cy="3863490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20625691">
            <a:off x="8896294" y="-21248"/>
            <a:ext cx="3114933" cy="2403889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 flipH="1">
            <a:off x="681799" y="3448050"/>
            <a:ext cx="4795861" cy="2608621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7" name="TextBox 7"/>
          <p:cNvSpPr txBox="1"/>
          <p:nvPr/>
        </p:nvSpPr>
        <p:spPr>
          <a:xfrm flipH="1">
            <a:off x="4707374" y="3030688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02</a:t>
            </a:r>
            <a:endParaRPr lang="en-US" sz="1100"/>
          </a:p>
        </p:txBody>
      </p:sp>
      <p:cxnSp>
        <p:nvCxnSpPr>
          <p:cNvPr id="8" name="Connector 8"/>
          <p:cNvCxnSpPr/>
          <p:nvPr/>
        </p:nvCxnSpPr>
        <p:spPr>
          <a:xfrm flipH="1">
            <a:off x="6096000" y="3448050"/>
            <a:ext cx="0" cy="1365780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9" name="AutoShape 9"/>
          <p:cNvSpPr/>
          <p:nvPr/>
        </p:nvSpPr>
        <p:spPr>
          <a:xfrm>
            <a:off x="6674628" y="147414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404626" y="1848180"/>
            <a:ext cx="540000" cy="540000"/>
          </a:xfrm>
          <a:prstGeom prst="roundRect">
            <a:avLst/>
          </a:prstGeom>
          <a:solidFill>
            <a:schemeClr val="accent1"/>
          </a:solidFill>
        </p:spPr>
        <p:txBody>
          <a:bodyPr vert="horz" wrap="none" lIns="108000" tIns="108000" rIns="108000" bIns="108000" rtlCol="0" anchor="ctr">
            <a:noAutofit/>
          </a:bodyPr>
          <a:lstStyle/>
          <a:p>
            <a:pPr marL="0" algn="ctr">
              <a:defRPr/>
            </a:pPr>
            <a:r>
              <a:rPr lang="en-US" sz="2000" b="1" i="0" u="none" baseline="0">
                <a:solidFill>
                  <a:srgbClr val="FFFFFF"/>
                </a:solidFill>
                <a:latin typeface="Agency FB"/>
                <a:ea typeface="Agency FB"/>
              </a:rPr>
              <a:t>01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>
            <a:off x="6096000" y="1616911"/>
            <a:ext cx="0" cy="181208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12" name="TextBox 12"/>
          <p:cNvSpPr txBox="1"/>
          <p:nvPr/>
        </p:nvSpPr>
        <p:spPr>
          <a:xfrm>
            <a:off x="1219200" y="4311678"/>
            <a:ext cx="4239410" cy="15314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s-ES" sz="1600" dirty="0"/>
              <a:t>El potencial de evitar situaciones donde el dinero no alcanza es impresionante, y esto no tiene relación con lo que hayas escuchado o probado antes.</a:t>
            </a:r>
            <a:endParaRPr lang="en-US" sz="1600" dirty="0"/>
          </a:p>
        </p:txBody>
      </p:sp>
      <p:sp>
        <p:nvSpPr>
          <p:cNvPr id="13" name="AutoShape 13"/>
          <p:cNvSpPr/>
          <p:nvPr/>
        </p:nvSpPr>
        <p:spPr>
          <a:xfrm>
            <a:off x="304799" y="3715910"/>
            <a:ext cx="5290609" cy="4001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sz="1600" b="1" spc="3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000" dirty="0"/>
              <a:t>Sin embargo, esta es mi promesa</a:t>
            </a:r>
            <a:r>
              <a:rPr lang="es-ES" sz="1600" dirty="0"/>
              <a:t>.</a:t>
            </a:r>
            <a:endParaRPr lang="en-US" sz="1600" b="1" i="0" u="none" spc="300" baseline="0" dirty="0">
              <a:solidFill>
                <a:srgbClr val="000000">
                  <a:lumMod val="75000"/>
                  <a:lumOff val="2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97184" y="2358114"/>
            <a:ext cx="4239410" cy="40023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s-ES" sz="1400" dirty="0"/>
              <a:t>Las declaraciones y proyecciones de ingresos presentadas en esta información relacionadas con </a:t>
            </a:r>
            <a:r>
              <a:rPr lang="es-ES" sz="1400" dirty="0" err="1"/>
              <a:t>LiveGood</a:t>
            </a:r>
            <a:r>
              <a:rPr lang="es-ES" sz="1400" dirty="0"/>
              <a:t> no constituyen una garantía de resultados ni de ganancias específicas. Los ingresos potenciales pueden variar significativamente de una persona a otra y dependen de múltiples factores, incluyendo, pero no limitándose a, el nivel de compromiso, dedicación, esfuerzo, habilidades, experiencia y capacidad individual para aplicar las estrategias comerciales.</a:t>
            </a:r>
          </a:p>
          <a:p>
            <a:r>
              <a:rPr lang="es-ES" sz="1400" dirty="0" err="1"/>
              <a:t>LiveGood</a:t>
            </a:r>
            <a:r>
              <a:rPr lang="es-ES" sz="1400" dirty="0"/>
              <a:t> no garantiza ningún nivel de ingresos, éxito financiero o resultados específicos. Cualquier ejemplo de ganancias mencionado tiene únicamente fines ilustrativos y no debe considerarse como una promesa o expectativa asegurada.</a:t>
            </a:r>
          </a:p>
          <a:p>
            <a:r>
              <a:rPr lang="es-ES" sz="1400" dirty="0"/>
              <a:t>El éxito en este modelo de negocio requiere trabajo constante, disciplina y la correcta implementación de los sistemas proporcionados.</a:t>
            </a:r>
          </a:p>
          <a:p>
            <a:pPr marL="0" algn="l">
              <a:lnSpc>
                <a:spcPct val="150000"/>
              </a:lnSpc>
              <a:defRPr/>
            </a:pPr>
            <a:r>
              <a:rPr lang="en-US" sz="1200" b="0" i="0" u="none" baseline="0" dirty="0">
                <a:solidFill>
                  <a:srgbClr val="F0F0F0">
                    <a:lumMod val="50000"/>
                  </a:srgbClr>
                </a:solidFill>
                <a:latin typeface="微软雅黑"/>
                <a:ea typeface="微软雅黑"/>
              </a:rPr>
              <a:t>.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2371756" y="372145"/>
            <a:ext cx="7918001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altLang="zh-CN" sz="3200" b="1" i="0" u="none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800" b="1" dirty="0"/>
              <a:t>Antes de comenzar, debo explicarte el aviso legal</a:t>
            </a:r>
            <a:r>
              <a:rPr lang="es-ES" sz="2800" dirty="0"/>
              <a:t>.</a:t>
            </a:r>
            <a:endParaRPr lang="en-US" sz="2800" dirty="0"/>
          </a:p>
        </p:txBody>
      </p:sp>
      <p:cxnSp>
        <p:nvCxnSpPr>
          <p:cNvPr id="19" name="Connector 19"/>
          <p:cNvCxnSpPr/>
          <p:nvPr/>
        </p:nvCxnSpPr>
        <p:spPr>
          <a:xfrm>
            <a:off x="6096000" y="4748981"/>
            <a:ext cx="1811" cy="2109019"/>
          </a:xfrm>
          <a:prstGeom prst="line">
            <a:avLst/>
          </a:prstGeom>
          <a:ln w="25400" cap="flat" cmpd="sng">
            <a:solidFill>
              <a:schemeClr val="accent1"/>
            </a:solidFill>
            <a:prstDash val="solid"/>
            <a:headEnd type="oval"/>
          </a:ln>
        </p:spPr>
      </p:cxnSp>
      <p:sp>
        <p:nvSpPr>
          <p:cNvPr id="20" name="AutoShape 9">
            <a:extLst>
              <a:ext uri="{FF2B5EF4-FFF2-40B4-BE49-F238E27FC236}">
                <a16:creationId xmlns:a16="http://schemas.microsoft.com/office/drawing/2014/main" id="{D19F28B6-3870-A270-D3FF-4DE552AC5E57}"/>
              </a:ext>
            </a:extLst>
          </p:cNvPr>
          <p:cNvSpPr/>
          <p:nvPr/>
        </p:nvSpPr>
        <p:spPr>
          <a:xfrm>
            <a:off x="6674626" y="4340253"/>
            <a:ext cx="4795861" cy="1769076"/>
          </a:xfrm>
          <a:prstGeom prst="round2DiagRect">
            <a:avLst>
              <a:gd name="adj1" fmla="val 43600"/>
              <a:gd name="adj2" fmla="val 0"/>
            </a:avLst>
          </a:prstGeom>
          <a:solidFill>
            <a:srgbClr val="000000">
              <a:alpha val="20000"/>
              <a:lumMod val="25000"/>
              <a:lumOff val="75000"/>
            </a:srgbClr>
          </a:solidFill>
          <a:ln cap="flat">
            <a:prstDash val="solid"/>
          </a:ln>
        </p:spPr>
        <p:txBody>
          <a:bodyPr vert="horz" lIns="91440" tIns="45720" rIns="91440" bIns="45720" anchor="ctr">
            <a:normAutofit/>
          </a:bodyPr>
          <a:lstStyle/>
          <a:p>
            <a:pPr marL="0" algn="l"/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67116">
            <a:off x="25880" y="1409685"/>
            <a:ext cx="5108901" cy="3784838"/>
          </a:xfrm>
          <a:custGeom>
            <a:avLst/>
            <a:gdLst/>
            <a:ahLst/>
            <a:cxnLst/>
            <a:rect l="l" t="t" r="r" b="b"/>
            <a:pathLst>
              <a:path w="5105488" h="3782309">
                <a:moveTo>
                  <a:pt x="1722207" y="21520"/>
                </a:moveTo>
                <a:cubicBezTo>
                  <a:pt x="2573107" y="168840"/>
                  <a:pt x="5102947" y="1393120"/>
                  <a:pt x="5105487" y="2017960"/>
                </a:cubicBezTo>
                <a:cubicBezTo>
                  <a:pt x="5108027" y="2642800"/>
                  <a:pt x="2588347" y="3917880"/>
                  <a:pt x="1737447" y="3770560"/>
                </a:cubicBezTo>
                <a:cubicBezTo>
                  <a:pt x="886547" y="3623240"/>
                  <a:pt x="10247" y="1758880"/>
                  <a:pt x="87" y="1134040"/>
                </a:cubicBezTo>
                <a:cubicBezTo>
                  <a:pt x="-10073" y="509200"/>
                  <a:pt x="871307" y="-125800"/>
                  <a:pt x="1722207" y="21520"/>
                </a:cubicBezTo>
                <a:close/>
              </a:path>
            </a:pathLst>
          </a:custGeom>
          <a:gradFill>
            <a:gsLst>
              <a:gs pos="0">
                <a:srgbClr val="EE37E9"/>
              </a:gs>
              <a:gs pos="71000">
                <a:srgbClr val="BB43FD"/>
              </a:gs>
            </a:gsLst>
            <a:lin ang="189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 rot="13939238">
            <a:off x="3309749" y="1675859"/>
            <a:ext cx="6613260" cy="5679276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27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7668157" y="1355762"/>
            <a:ext cx="3733800" cy="3891899"/>
          </a:xfrm>
          <a:custGeom>
            <a:avLst/>
            <a:gdLst/>
            <a:ahLst/>
            <a:cxnLst/>
            <a:rect l="l" t="t" r="r" b="b"/>
            <a:pathLst>
              <a:path w="3616003" h="3769115">
                <a:moveTo>
                  <a:pt x="217446" y="1996443"/>
                </a:moveTo>
                <a:cubicBezTo>
                  <a:pt x="491766" y="1516383"/>
                  <a:pt x="1281706" y="2543"/>
                  <a:pt x="1848126" y="3"/>
                </a:cubicBezTo>
                <a:cubicBezTo>
                  <a:pt x="2414546" y="-2537"/>
                  <a:pt x="3608346" y="1356363"/>
                  <a:pt x="3615966" y="1981203"/>
                </a:cubicBezTo>
                <a:cubicBezTo>
                  <a:pt x="3623586" y="2606043"/>
                  <a:pt x="2462806" y="3599183"/>
                  <a:pt x="1893846" y="3749043"/>
                </a:cubicBezTo>
                <a:cubicBezTo>
                  <a:pt x="1324886" y="3898903"/>
                  <a:pt x="486686" y="3169923"/>
                  <a:pt x="202206" y="2880363"/>
                </a:cubicBezTo>
                <a:cubicBezTo>
                  <a:pt x="-82274" y="2590803"/>
                  <a:pt x="-56874" y="2476503"/>
                  <a:pt x="217446" y="1996443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162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59534" y="152576"/>
            <a:ext cx="9372600" cy="9541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2800" b="1" dirty="0"/>
              <a:t>Antes de decidir unirnos a esta compañía, tuvimos que asegurarnos de tres cosas.</a:t>
            </a:r>
            <a:endParaRPr lang="en-US" sz="2800" b="1" dirty="0"/>
          </a:p>
        </p:txBody>
      </p:sp>
      <p:sp>
        <p:nvSpPr>
          <p:cNvPr id="6" name="Freeform 6"/>
          <p:cNvSpPr/>
          <p:nvPr/>
        </p:nvSpPr>
        <p:spPr>
          <a:xfrm>
            <a:off x="2370745" y="1945585"/>
            <a:ext cx="681410" cy="691248"/>
          </a:xfrm>
          <a:custGeom>
            <a:avLst/>
            <a:gdLst/>
            <a:ahLst/>
            <a:cxnLst/>
            <a:rect l="l" t="t" r="r" b="b"/>
            <a:pathLst>
              <a:path w="500" h="508">
                <a:moveTo>
                  <a:pt x="375" y="188"/>
                </a:moveTo>
                <a:cubicBezTo>
                  <a:pt x="375" y="84"/>
                  <a:pt x="291" y="0"/>
                  <a:pt x="188" y="0"/>
                </a:cubicBezTo>
                <a:cubicBezTo>
                  <a:pt x="84" y="0"/>
                  <a:pt x="0" y="84"/>
                  <a:pt x="0" y="188"/>
                </a:cubicBezTo>
                <a:cubicBezTo>
                  <a:pt x="0" y="291"/>
                  <a:pt x="84" y="375"/>
                  <a:pt x="188" y="375"/>
                </a:cubicBezTo>
                <a:cubicBezTo>
                  <a:pt x="291" y="375"/>
                  <a:pt x="375" y="291"/>
                  <a:pt x="375" y="188"/>
                </a:cubicBezTo>
                <a:close/>
                <a:moveTo>
                  <a:pt x="188" y="328"/>
                </a:moveTo>
                <a:cubicBezTo>
                  <a:pt x="110" y="328"/>
                  <a:pt x="47" y="265"/>
                  <a:pt x="47" y="188"/>
                </a:cubicBezTo>
                <a:cubicBezTo>
                  <a:pt x="47" y="110"/>
                  <a:pt x="110" y="47"/>
                  <a:pt x="188" y="47"/>
                </a:cubicBezTo>
                <a:cubicBezTo>
                  <a:pt x="265" y="47"/>
                  <a:pt x="328" y="110"/>
                  <a:pt x="328" y="188"/>
                </a:cubicBezTo>
                <a:cubicBezTo>
                  <a:pt x="328" y="265"/>
                  <a:pt x="265" y="328"/>
                  <a:pt x="188" y="328"/>
                </a:cubicBezTo>
                <a:close/>
                <a:moveTo>
                  <a:pt x="500" y="466"/>
                </a:moveTo>
                <a:lnTo>
                  <a:pt x="458" y="508"/>
                </a:lnTo>
                <a:lnTo>
                  <a:pt x="314" y="364"/>
                </a:lnTo>
                <a:lnTo>
                  <a:pt x="356" y="322"/>
                </a:lnTo>
                <a:lnTo>
                  <a:pt x="500" y="466"/>
                </a:ln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5750375" y="2032363"/>
            <a:ext cx="691248" cy="517692"/>
          </a:xfrm>
          <a:custGeom>
            <a:avLst/>
            <a:gdLst/>
            <a:ahLst/>
            <a:cxnLst/>
            <a:rect l="l" t="t" r="r" b="b"/>
            <a:pathLst>
              <a:path w="607639" h="455076">
                <a:moveTo>
                  <a:pt x="227854" y="404591"/>
                </a:moveTo>
                <a:lnTo>
                  <a:pt x="227854" y="429834"/>
                </a:lnTo>
                <a:lnTo>
                  <a:pt x="379786" y="429834"/>
                </a:lnTo>
                <a:lnTo>
                  <a:pt x="379786" y="404591"/>
                </a:lnTo>
                <a:close/>
                <a:moveTo>
                  <a:pt x="303680" y="353928"/>
                </a:moveTo>
                <a:lnTo>
                  <a:pt x="303775" y="353928"/>
                </a:lnTo>
                <a:lnTo>
                  <a:pt x="303888" y="353928"/>
                </a:lnTo>
                <a:lnTo>
                  <a:pt x="312716" y="357595"/>
                </a:lnTo>
                <a:cubicBezTo>
                  <a:pt x="315001" y="359887"/>
                  <a:pt x="316415" y="363054"/>
                  <a:pt x="316415" y="366552"/>
                </a:cubicBezTo>
                <a:cubicBezTo>
                  <a:pt x="316415" y="373548"/>
                  <a:pt x="310760" y="379219"/>
                  <a:pt x="303784" y="379219"/>
                </a:cubicBezTo>
                <a:cubicBezTo>
                  <a:pt x="296808" y="379219"/>
                  <a:pt x="291153" y="373548"/>
                  <a:pt x="291153" y="366552"/>
                </a:cubicBezTo>
                <a:cubicBezTo>
                  <a:pt x="291153" y="363054"/>
                  <a:pt x="292567" y="359887"/>
                  <a:pt x="294853" y="357595"/>
                </a:cubicBezTo>
                <a:close/>
                <a:moveTo>
                  <a:pt x="303784" y="353885"/>
                </a:moveTo>
                <a:lnTo>
                  <a:pt x="303680" y="353928"/>
                </a:lnTo>
                <a:lnTo>
                  <a:pt x="25367" y="353928"/>
                </a:lnTo>
                <a:lnTo>
                  <a:pt x="25367" y="379260"/>
                </a:lnTo>
                <a:lnTo>
                  <a:pt x="303775" y="379260"/>
                </a:lnTo>
                <a:lnTo>
                  <a:pt x="582272" y="379260"/>
                </a:lnTo>
                <a:lnTo>
                  <a:pt x="582272" y="353928"/>
                </a:lnTo>
                <a:lnTo>
                  <a:pt x="303888" y="353928"/>
                </a:lnTo>
                <a:close/>
                <a:moveTo>
                  <a:pt x="25367" y="25331"/>
                </a:moveTo>
                <a:lnTo>
                  <a:pt x="25367" y="328686"/>
                </a:lnTo>
                <a:lnTo>
                  <a:pt x="582272" y="328686"/>
                </a:lnTo>
                <a:lnTo>
                  <a:pt x="582272" y="25331"/>
                </a:lnTo>
                <a:close/>
                <a:moveTo>
                  <a:pt x="25367" y="0"/>
                </a:moveTo>
                <a:lnTo>
                  <a:pt x="582272" y="0"/>
                </a:lnTo>
                <a:cubicBezTo>
                  <a:pt x="596246" y="0"/>
                  <a:pt x="607639" y="11377"/>
                  <a:pt x="607639" y="25331"/>
                </a:cubicBezTo>
                <a:lnTo>
                  <a:pt x="607639" y="379260"/>
                </a:lnTo>
                <a:cubicBezTo>
                  <a:pt x="607639" y="393214"/>
                  <a:pt x="596246" y="404591"/>
                  <a:pt x="582272" y="404591"/>
                </a:cubicBezTo>
                <a:lnTo>
                  <a:pt x="405063" y="404591"/>
                </a:lnTo>
                <a:lnTo>
                  <a:pt x="405063" y="429834"/>
                </a:lnTo>
                <a:lnTo>
                  <a:pt x="455707" y="429834"/>
                </a:lnTo>
                <a:cubicBezTo>
                  <a:pt x="462738" y="429834"/>
                  <a:pt x="468346" y="435522"/>
                  <a:pt x="468346" y="442455"/>
                </a:cubicBezTo>
                <a:cubicBezTo>
                  <a:pt x="468346" y="449477"/>
                  <a:pt x="462738" y="455076"/>
                  <a:pt x="455707" y="455076"/>
                </a:cubicBezTo>
                <a:lnTo>
                  <a:pt x="151932" y="455076"/>
                </a:lnTo>
                <a:cubicBezTo>
                  <a:pt x="144901" y="455076"/>
                  <a:pt x="139293" y="449477"/>
                  <a:pt x="139293" y="442455"/>
                </a:cubicBezTo>
                <a:cubicBezTo>
                  <a:pt x="139293" y="435433"/>
                  <a:pt x="144901" y="429834"/>
                  <a:pt x="151932" y="429834"/>
                </a:cubicBezTo>
                <a:lnTo>
                  <a:pt x="202487" y="429834"/>
                </a:lnTo>
                <a:lnTo>
                  <a:pt x="202487" y="404591"/>
                </a:lnTo>
                <a:lnTo>
                  <a:pt x="25367" y="404591"/>
                </a:lnTo>
                <a:cubicBezTo>
                  <a:pt x="11304" y="404591"/>
                  <a:pt x="0" y="393214"/>
                  <a:pt x="0" y="379260"/>
                </a:cubicBezTo>
                <a:lnTo>
                  <a:pt x="0" y="25331"/>
                </a:lnTo>
                <a:cubicBezTo>
                  <a:pt x="0" y="11377"/>
                  <a:pt x="11304" y="0"/>
                  <a:pt x="25367" y="0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9125006" y="1946108"/>
            <a:ext cx="691248" cy="690201"/>
          </a:xfrm>
          <a:custGeom>
            <a:avLst/>
            <a:gdLst/>
            <a:ahLst/>
            <a:cxnLst/>
            <a:rect l="l" t="t" r="r" b="b"/>
            <a:pathLst>
              <a:path w="575551" h="574680">
                <a:moveTo>
                  <a:pt x="288111" y="195956"/>
                </a:moveTo>
                <a:cubicBezTo>
                  <a:pt x="275198" y="195956"/>
                  <a:pt x="262286" y="199179"/>
                  <a:pt x="250987" y="204012"/>
                </a:cubicBezTo>
                <a:cubicBezTo>
                  <a:pt x="204987" y="224958"/>
                  <a:pt x="184004" y="278933"/>
                  <a:pt x="204180" y="324853"/>
                </a:cubicBezTo>
                <a:cubicBezTo>
                  <a:pt x="218706" y="357882"/>
                  <a:pt x="251794" y="378828"/>
                  <a:pt x="288111" y="378828"/>
                </a:cubicBezTo>
                <a:cubicBezTo>
                  <a:pt x="301023" y="378828"/>
                  <a:pt x="313128" y="376411"/>
                  <a:pt x="325234" y="370772"/>
                </a:cubicBezTo>
                <a:cubicBezTo>
                  <a:pt x="371234" y="350632"/>
                  <a:pt x="392217" y="296657"/>
                  <a:pt x="371234" y="250737"/>
                </a:cubicBezTo>
                <a:cubicBezTo>
                  <a:pt x="356708" y="217708"/>
                  <a:pt x="323620" y="195956"/>
                  <a:pt x="288111" y="195956"/>
                </a:cubicBezTo>
                <a:close/>
                <a:moveTo>
                  <a:pt x="288111" y="163732"/>
                </a:moveTo>
                <a:cubicBezTo>
                  <a:pt x="336532" y="163732"/>
                  <a:pt x="380919" y="192734"/>
                  <a:pt x="401094" y="237042"/>
                </a:cubicBezTo>
                <a:cubicBezTo>
                  <a:pt x="428533" y="299879"/>
                  <a:pt x="400287" y="372383"/>
                  <a:pt x="338146" y="400579"/>
                </a:cubicBezTo>
                <a:cubicBezTo>
                  <a:pt x="322006" y="407830"/>
                  <a:pt x="305058" y="411052"/>
                  <a:pt x="288111" y="411052"/>
                </a:cubicBezTo>
                <a:cubicBezTo>
                  <a:pt x="238882" y="411052"/>
                  <a:pt x="194496" y="382050"/>
                  <a:pt x="175127" y="337742"/>
                </a:cubicBezTo>
                <a:cubicBezTo>
                  <a:pt x="146881" y="275711"/>
                  <a:pt x="175127" y="202401"/>
                  <a:pt x="237268" y="175011"/>
                </a:cubicBezTo>
                <a:cubicBezTo>
                  <a:pt x="253408" y="167760"/>
                  <a:pt x="270356" y="163732"/>
                  <a:pt x="288111" y="163732"/>
                </a:cubicBezTo>
                <a:close/>
                <a:moveTo>
                  <a:pt x="307478" y="33198"/>
                </a:moveTo>
                <a:cubicBezTo>
                  <a:pt x="292145" y="31587"/>
                  <a:pt x="276006" y="32392"/>
                  <a:pt x="260674" y="34004"/>
                </a:cubicBezTo>
                <a:cubicBezTo>
                  <a:pt x="260674" y="44479"/>
                  <a:pt x="259060" y="54954"/>
                  <a:pt x="255025" y="64624"/>
                </a:cubicBezTo>
                <a:cubicBezTo>
                  <a:pt x="242921" y="96049"/>
                  <a:pt x="212256" y="116999"/>
                  <a:pt x="179171" y="116999"/>
                </a:cubicBezTo>
                <a:cubicBezTo>
                  <a:pt x="168680" y="116999"/>
                  <a:pt x="158997" y="115387"/>
                  <a:pt x="150120" y="111359"/>
                </a:cubicBezTo>
                <a:cubicBezTo>
                  <a:pt x="139629" y="107330"/>
                  <a:pt x="129946" y="101689"/>
                  <a:pt x="121876" y="93631"/>
                </a:cubicBezTo>
                <a:cubicBezTo>
                  <a:pt x="109772" y="103301"/>
                  <a:pt x="99281" y="114582"/>
                  <a:pt x="88791" y="127474"/>
                </a:cubicBezTo>
                <a:cubicBezTo>
                  <a:pt x="96860" y="134726"/>
                  <a:pt x="103316" y="143590"/>
                  <a:pt x="107351" y="153259"/>
                </a:cubicBezTo>
                <a:cubicBezTo>
                  <a:pt x="116228" y="172598"/>
                  <a:pt x="117034" y="195160"/>
                  <a:pt x="108965" y="215304"/>
                </a:cubicBezTo>
                <a:cubicBezTo>
                  <a:pt x="100895" y="235448"/>
                  <a:pt x="86370" y="251564"/>
                  <a:pt x="66196" y="260427"/>
                </a:cubicBezTo>
                <a:cubicBezTo>
                  <a:pt x="55705" y="265262"/>
                  <a:pt x="44408" y="267679"/>
                  <a:pt x="33110" y="267679"/>
                </a:cubicBezTo>
                <a:cubicBezTo>
                  <a:pt x="31496" y="282989"/>
                  <a:pt x="32303" y="299105"/>
                  <a:pt x="33917" y="314414"/>
                </a:cubicBezTo>
                <a:cubicBezTo>
                  <a:pt x="44408" y="313609"/>
                  <a:pt x="55705" y="316026"/>
                  <a:pt x="65389" y="320055"/>
                </a:cubicBezTo>
                <a:cubicBezTo>
                  <a:pt x="85563" y="327307"/>
                  <a:pt x="101702" y="342617"/>
                  <a:pt x="110579" y="362761"/>
                </a:cubicBezTo>
                <a:cubicBezTo>
                  <a:pt x="119455" y="382100"/>
                  <a:pt x="120262" y="404661"/>
                  <a:pt x="112193" y="424806"/>
                </a:cubicBezTo>
                <a:cubicBezTo>
                  <a:pt x="108158" y="435281"/>
                  <a:pt x="101702" y="444950"/>
                  <a:pt x="93633" y="453008"/>
                </a:cubicBezTo>
                <a:cubicBezTo>
                  <a:pt x="104123" y="465095"/>
                  <a:pt x="115421" y="476375"/>
                  <a:pt x="127525" y="486045"/>
                </a:cubicBezTo>
                <a:cubicBezTo>
                  <a:pt x="134788" y="477987"/>
                  <a:pt x="143664" y="471541"/>
                  <a:pt x="154155" y="467512"/>
                </a:cubicBezTo>
                <a:cubicBezTo>
                  <a:pt x="164645" y="462677"/>
                  <a:pt x="175943" y="460260"/>
                  <a:pt x="187240" y="460260"/>
                </a:cubicBezTo>
                <a:cubicBezTo>
                  <a:pt x="219519" y="460260"/>
                  <a:pt x="248569" y="478793"/>
                  <a:pt x="261481" y="508606"/>
                </a:cubicBezTo>
                <a:cubicBezTo>
                  <a:pt x="266323" y="519082"/>
                  <a:pt x="268743" y="530362"/>
                  <a:pt x="268743" y="541643"/>
                </a:cubicBezTo>
                <a:cubicBezTo>
                  <a:pt x="284076" y="543255"/>
                  <a:pt x="300215" y="543255"/>
                  <a:pt x="315547" y="541643"/>
                </a:cubicBezTo>
                <a:cubicBezTo>
                  <a:pt x="315547" y="530362"/>
                  <a:pt x="317161" y="519082"/>
                  <a:pt x="321196" y="508606"/>
                </a:cubicBezTo>
                <a:cubicBezTo>
                  <a:pt x="333300" y="477987"/>
                  <a:pt x="363965" y="457037"/>
                  <a:pt x="397050" y="457037"/>
                </a:cubicBezTo>
                <a:cubicBezTo>
                  <a:pt x="406734" y="457037"/>
                  <a:pt x="417224" y="458648"/>
                  <a:pt x="426101" y="461871"/>
                </a:cubicBezTo>
                <a:cubicBezTo>
                  <a:pt x="437399" y="466706"/>
                  <a:pt x="446275" y="472347"/>
                  <a:pt x="454345" y="481210"/>
                </a:cubicBezTo>
                <a:cubicBezTo>
                  <a:pt x="466449" y="470735"/>
                  <a:pt x="477747" y="459454"/>
                  <a:pt x="487430" y="446562"/>
                </a:cubicBezTo>
                <a:cubicBezTo>
                  <a:pt x="479361" y="439310"/>
                  <a:pt x="472905" y="430446"/>
                  <a:pt x="468870" y="420777"/>
                </a:cubicBezTo>
                <a:cubicBezTo>
                  <a:pt x="450310" y="379682"/>
                  <a:pt x="468870" y="331336"/>
                  <a:pt x="510025" y="313609"/>
                </a:cubicBezTo>
                <a:cubicBezTo>
                  <a:pt x="520516" y="308774"/>
                  <a:pt x="531006" y="306357"/>
                  <a:pt x="543111" y="306357"/>
                </a:cubicBezTo>
                <a:cubicBezTo>
                  <a:pt x="543918" y="290241"/>
                  <a:pt x="543918" y="274931"/>
                  <a:pt x="541497" y="258816"/>
                </a:cubicBezTo>
                <a:cubicBezTo>
                  <a:pt x="531006" y="259622"/>
                  <a:pt x="520516" y="258010"/>
                  <a:pt x="510832" y="253981"/>
                </a:cubicBezTo>
                <a:cubicBezTo>
                  <a:pt x="468870" y="237866"/>
                  <a:pt x="447889" y="190325"/>
                  <a:pt x="464028" y="149230"/>
                </a:cubicBezTo>
                <a:cubicBezTo>
                  <a:pt x="468063" y="138755"/>
                  <a:pt x="473712" y="129086"/>
                  <a:pt x="481781" y="121028"/>
                </a:cubicBezTo>
                <a:cubicBezTo>
                  <a:pt x="471291" y="108941"/>
                  <a:pt x="459993" y="98466"/>
                  <a:pt x="447889" y="88797"/>
                </a:cubicBezTo>
                <a:cubicBezTo>
                  <a:pt x="440626" y="96049"/>
                  <a:pt x="431750" y="102495"/>
                  <a:pt x="422066" y="106524"/>
                </a:cubicBezTo>
                <a:cubicBezTo>
                  <a:pt x="411576" y="111359"/>
                  <a:pt x="400278" y="113776"/>
                  <a:pt x="388981" y="113776"/>
                </a:cubicBezTo>
                <a:cubicBezTo>
                  <a:pt x="356702" y="113776"/>
                  <a:pt x="327652" y="94437"/>
                  <a:pt x="314740" y="65429"/>
                </a:cubicBezTo>
                <a:cubicBezTo>
                  <a:pt x="309898" y="54954"/>
                  <a:pt x="307478" y="44479"/>
                  <a:pt x="307478" y="33198"/>
                </a:cubicBezTo>
                <a:close/>
                <a:moveTo>
                  <a:pt x="327652" y="2579"/>
                </a:moveTo>
                <a:cubicBezTo>
                  <a:pt x="331686" y="3385"/>
                  <a:pt x="335721" y="5802"/>
                  <a:pt x="338142" y="9831"/>
                </a:cubicBezTo>
                <a:cubicBezTo>
                  <a:pt x="340563" y="13054"/>
                  <a:pt x="341370" y="17889"/>
                  <a:pt x="340563" y="21917"/>
                </a:cubicBezTo>
                <a:cubicBezTo>
                  <a:pt x="338949" y="32392"/>
                  <a:pt x="339756" y="42868"/>
                  <a:pt x="343791" y="52537"/>
                </a:cubicBezTo>
                <a:cubicBezTo>
                  <a:pt x="351861" y="70264"/>
                  <a:pt x="369614" y="81545"/>
                  <a:pt x="388981" y="81545"/>
                </a:cubicBezTo>
                <a:cubicBezTo>
                  <a:pt x="395436" y="81545"/>
                  <a:pt x="402699" y="79933"/>
                  <a:pt x="409155" y="76710"/>
                </a:cubicBezTo>
                <a:cubicBezTo>
                  <a:pt x="418031" y="72681"/>
                  <a:pt x="425294" y="66235"/>
                  <a:pt x="430943" y="57372"/>
                </a:cubicBezTo>
                <a:cubicBezTo>
                  <a:pt x="433364" y="54148"/>
                  <a:pt x="437399" y="50925"/>
                  <a:pt x="441433" y="50120"/>
                </a:cubicBezTo>
                <a:cubicBezTo>
                  <a:pt x="445468" y="49314"/>
                  <a:pt x="450310" y="50120"/>
                  <a:pt x="454345" y="52537"/>
                </a:cubicBezTo>
                <a:cubicBezTo>
                  <a:pt x="477747" y="69458"/>
                  <a:pt x="499535" y="90408"/>
                  <a:pt x="517288" y="113776"/>
                </a:cubicBezTo>
                <a:cubicBezTo>
                  <a:pt x="519709" y="116999"/>
                  <a:pt x="520516" y="121834"/>
                  <a:pt x="519709" y="125863"/>
                </a:cubicBezTo>
                <a:cubicBezTo>
                  <a:pt x="519709" y="130697"/>
                  <a:pt x="516481" y="134726"/>
                  <a:pt x="513253" y="137143"/>
                </a:cubicBezTo>
                <a:cubicBezTo>
                  <a:pt x="504376" y="142784"/>
                  <a:pt x="497114" y="150842"/>
                  <a:pt x="493886" y="160511"/>
                </a:cubicBezTo>
                <a:cubicBezTo>
                  <a:pt x="484202" y="185490"/>
                  <a:pt x="497114" y="214498"/>
                  <a:pt x="522130" y="224167"/>
                </a:cubicBezTo>
                <a:cubicBezTo>
                  <a:pt x="531813" y="227391"/>
                  <a:pt x="541497" y="228196"/>
                  <a:pt x="551987" y="225779"/>
                </a:cubicBezTo>
                <a:cubicBezTo>
                  <a:pt x="556022" y="224167"/>
                  <a:pt x="560864" y="224973"/>
                  <a:pt x="564092" y="227391"/>
                </a:cubicBezTo>
                <a:cubicBezTo>
                  <a:pt x="568126" y="229808"/>
                  <a:pt x="570547" y="233837"/>
                  <a:pt x="571354" y="238671"/>
                </a:cubicBezTo>
                <a:cubicBezTo>
                  <a:pt x="576196" y="267679"/>
                  <a:pt x="577003" y="296687"/>
                  <a:pt x="572968" y="326501"/>
                </a:cubicBezTo>
                <a:cubicBezTo>
                  <a:pt x="572161" y="330530"/>
                  <a:pt x="569740" y="334559"/>
                  <a:pt x="566513" y="336976"/>
                </a:cubicBezTo>
                <a:cubicBezTo>
                  <a:pt x="562478" y="339393"/>
                  <a:pt x="558443" y="341005"/>
                  <a:pt x="553601" y="339393"/>
                </a:cubicBezTo>
                <a:cubicBezTo>
                  <a:pt x="543111" y="337782"/>
                  <a:pt x="532620" y="338588"/>
                  <a:pt x="522937" y="342617"/>
                </a:cubicBezTo>
                <a:cubicBezTo>
                  <a:pt x="498728" y="353897"/>
                  <a:pt x="487430" y="382905"/>
                  <a:pt x="497921" y="407884"/>
                </a:cubicBezTo>
                <a:cubicBezTo>
                  <a:pt x="501956" y="416748"/>
                  <a:pt x="509218" y="424806"/>
                  <a:pt x="518095" y="429640"/>
                </a:cubicBezTo>
                <a:cubicBezTo>
                  <a:pt x="522130" y="432058"/>
                  <a:pt x="524550" y="436087"/>
                  <a:pt x="526164" y="440116"/>
                </a:cubicBezTo>
                <a:cubicBezTo>
                  <a:pt x="526971" y="444950"/>
                  <a:pt x="526164" y="448979"/>
                  <a:pt x="522937" y="453008"/>
                </a:cubicBezTo>
                <a:cubicBezTo>
                  <a:pt x="505990" y="477181"/>
                  <a:pt x="485816" y="498937"/>
                  <a:pt x="461607" y="516664"/>
                </a:cubicBezTo>
                <a:cubicBezTo>
                  <a:pt x="458380" y="519082"/>
                  <a:pt x="453538" y="520693"/>
                  <a:pt x="449503" y="519082"/>
                </a:cubicBezTo>
                <a:cubicBezTo>
                  <a:pt x="444661" y="518276"/>
                  <a:pt x="440626" y="515858"/>
                  <a:pt x="438205" y="511830"/>
                </a:cubicBezTo>
                <a:cubicBezTo>
                  <a:pt x="432557" y="502966"/>
                  <a:pt x="424487" y="495714"/>
                  <a:pt x="414804" y="492491"/>
                </a:cubicBezTo>
                <a:cubicBezTo>
                  <a:pt x="409155" y="490074"/>
                  <a:pt x="403506" y="489268"/>
                  <a:pt x="397050" y="489268"/>
                </a:cubicBezTo>
                <a:cubicBezTo>
                  <a:pt x="376876" y="489268"/>
                  <a:pt x="358316" y="501355"/>
                  <a:pt x="351054" y="520693"/>
                </a:cubicBezTo>
                <a:cubicBezTo>
                  <a:pt x="347826" y="530362"/>
                  <a:pt x="347019" y="540838"/>
                  <a:pt x="349440" y="550507"/>
                </a:cubicBezTo>
                <a:cubicBezTo>
                  <a:pt x="351054" y="555342"/>
                  <a:pt x="350247" y="559370"/>
                  <a:pt x="347826" y="563399"/>
                </a:cubicBezTo>
                <a:cubicBezTo>
                  <a:pt x="345405" y="567428"/>
                  <a:pt x="341370" y="569845"/>
                  <a:pt x="336528" y="570651"/>
                </a:cubicBezTo>
                <a:cubicBezTo>
                  <a:pt x="321196" y="573874"/>
                  <a:pt x="304250" y="574680"/>
                  <a:pt x="288110" y="574680"/>
                </a:cubicBezTo>
                <a:cubicBezTo>
                  <a:pt x="275199" y="574680"/>
                  <a:pt x="261481" y="573874"/>
                  <a:pt x="248569" y="572263"/>
                </a:cubicBezTo>
                <a:cubicBezTo>
                  <a:pt x="243728" y="571457"/>
                  <a:pt x="239693" y="569040"/>
                  <a:pt x="237272" y="565011"/>
                </a:cubicBezTo>
                <a:cubicBezTo>
                  <a:pt x="234851" y="561788"/>
                  <a:pt x="234044" y="556953"/>
                  <a:pt x="234851" y="552924"/>
                </a:cubicBezTo>
                <a:cubicBezTo>
                  <a:pt x="237272" y="542449"/>
                  <a:pt x="236465" y="531168"/>
                  <a:pt x="232430" y="521499"/>
                </a:cubicBezTo>
                <a:cubicBezTo>
                  <a:pt x="224360" y="503772"/>
                  <a:pt x="206607" y="492491"/>
                  <a:pt x="187240" y="492491"/>
                </a:cubicBezTo>
                <a:cubicBezTo>
                  <a:pt x="179978" y="492491"/>
                  <a:pt x="173522" y="494103"/>
                  <a:pt x="167066" y="496520"/>
                </a:cubicBezTo>
                <a:cubicBezTo>
                  <a:pt x="157383" y="500549"/>
                  <a:pt x="150120" y="507801"/>
                  <a:pt x="144471" y="516664"/>
                </a:cubicBezTo>
                <a:cubicBezTo>
                  <a:pt x="142050" y="520693"/>
                  <a:pt x="138822" y="523916"/>
                  <a:pt x="133981" y="524722"/>
                </a:cubicBezTo>
                <a:cubicBezTo>
                  <a:pt x="129946" y="525528"/>
                  <a:pt x="125104" y="524722"/>
                  <a:pt x="121069" y="522305"/>
                </a:cubicBezTo>
                <a:cubicBezTo>
                  <a:pt x="96860" y="504578"/>
                  <a:pt x="75879" y="484433"/>
                  <a:pt x="58126" y="460260"/>
                </a:cubicBezTo>
                <a:cubicBezTo>
                  <a:pt x="54898" y="457037"/>
                  <a:pt x="54091" y="452202"/>
                  <a:pt x="54898" y="448173"/>
                </a:cubicBezTo>
                <a:cubicBezTo>
                  <a:pt x="55705" y="443339"/>
                  <a:pt x="58126" y="439310"/>
                  <a:pt x="62161" y="436892"/>
                </a:cubicBezTo>
                <a:cubicBezTo>
                  <a:pt x="71845" y="431252"/>
                  <a:pt x="78300" y="423194"/>
                  <a:pt x="82335" y="413525"/>
                </a:cubicBezTo>
                <a:cubicBezTo>
                  <a:pt x="87177" y="400632"/>
                  <a:pt x="86370" y="387740"/>
                  <a:pt x="81528" y="375653"/>
                </a:cubicBezTo>
                <a:cubicBezTo>
                  <a:pt x="75879" y="363567"/>
                  <a:pt x="66196" y="354703"/>
                  <a:pt x="54091" y="349869"/>
                </a:cubicBezTo>
                <a:cubicBezTo>
                  <a:pt x="44408" y="345840"/>
                  <a:pt x="33917" y="345840"/>
                  <a:pt x="24234" y="348257"/>
                </a:cubicBezTo>
                <a:cubicBezTo>
                  <a:pt x="19392" y="349063"/>
                  <a:pt x="15357" y="349063"/>
                  <a:pt x="11322" y="346645"/>
                </a:cubicBezTo>
                <a:cubicBezTo>
                  <a:pt x="7288" y="343422"/>
                  <a:pt x="4867" y="340199"/>
                  <a:pt x="4060" y="335365"/>
                </a:cubicBezTo>
                <a:cubicBezTo>
                  <a:pt x="-782" y="306357"/>
                  <a:pt x="-1589" y="276543"/>
                  <a:pt x="3253" y="247535"/>
                </a:cubicBezTo>
                <a:cubicBezTo>
                  <a:pt x="3253" y="242700"/>
                  <a:pt x="5674" y="238671"/>
                  <a:pt x="9708" y="236254"/>
                </a:cubicBezTo>
                <a:cubicBezTo>
                  <a:pt x="13743" y="233837"/>
                  <a:pt x="17778" y="233031"/>
                  <a:pt x="22620" y="233837"/>
                </a:cubicBezTo>
                <a:cubicBezTo>
                  <a:pt x="33110" y="236254"/>
                  <a:pt x="43601" y="235448"/>
                  <a:pt x="53284" y="230614"/>
                </a:cubicBezTo>
                <a:cubicBezTo>
                  <a:pt x="65389" y="225779"/>
                  <a:pt x="74265" y="216110"/>
                  <a:pt x="79107" y="204023"/>
                </a:cubicBezTo>
                <a:cubicBezTo>
                  <a:pt x="83949" y="191131"/>
                  <a:pt x="83142" y="178238"/>
                  <a:pt x="78300" y="166152"/>
                </a:cubicBezTo>
                <a:cubicBezTo>
                  <a:pt x="73459" y="157288"/>
                  <a:pt x="67003" y="149230"/>
                  <a:pt x="58126" y="144395"/>
                </a:cubicBezTo>
                <a:cubicBezTo>
                  <a:pt x="54091" y="141978"/>
                  <a:pt x="51671" y="137949"/>
                  <a:pt x="50864" y="133920"/>
                </a:cubicBezTo>
                <a:cubicBezTo>
                  <a:pt x="50057" y="129086"/>
                  <a:pt x="50864" y="124251"/>
                  <a:pt x="53284" y="121028"/>
                </a:cubicBezTo>
                <a:cubicBezTo>
                  <a:pt x="70231" y="96855"/>
                  <a:pt x="91212" y="75904"/>
                  <a:pt x="114614" y="58177"/>
                </a:cubicBezTo>
                <a:cubicBezTo>
                  <a:pt x="118648" y="55760"/>
                  <a:pt x="122683" y="54148"/>
                  <a:pt x="127525" y="54954"/>
                </a:cubicBezTo>
                <a:cubicBezTo>
                  <a:pt x="131560" y="55760"/>
                  <a:pt x="135595" y="58177"/>
                  <a:pt x="138015" y="62206"/>
                </a:cubicBezTo>
                <a:cubicBezTo>
                  <a:pt x="143664" y="71070"/>
                  <a:pt x="151734" y="77516"/>
                  <a:pt x="161417" y="81545"/>
                </a:cubicBezTo>
                <a:cubicBezTo>
                  <a:pt x="167066" y="83962"/>
                  <a:pt x="172715" y="84768"/>
                  <a:pt x="179171" y="84768"/>
                </a:cubicBezTo>
                <a:cubicBezTo>
                  <a:pt x="199345" y="84768"/>
                  <a:pt x="217905" y="71876"/>
                  <a:pt x="225167" y="53343"/>
                </a:cubicBezTo>
                <a:cubicBezTo>
                  <a:pt x="228395" y="43673"/>
                  <a:pt x="229202" y="34004"/>
                  <a:pt x="226781" y="24335"/>
                </a:cubicBezTo>
                <a:cubicBezTo>
                  <a:pt x="225974" y="19500"/>
                  <a:pt x="226781" y="14665"/>
                  <a:pt x="229202" y="11442"/>
                </a:cubicBezTo>
                <a:cubicBezTo>
                  <a:pt x="231623" y="7413"/>
                  <a:pt x="235658" y="4996"/>
                  <a:pt x="239693" y="4190"/>
                </a:cubicBezTo>
                <a:cubicBezTo>
                  <a:pt x="268743" y="-644"/>
                  <a:pt x="297794" y="-1450"/>
                  <a:pt x="327652" y="2579"/>
                </a:cubicBezTo>
                <a:close/>
              </a:path>
            </a:pathLst>
          </a:custGeom>
          <a:solidFill>
            <a:srgbClr val="FFFFFF"/>
          </a:solidFill>
          <a:ln cap="flat" cmpd="sng">
            <a:prstDash val="solid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1923618" y="4815023"/>
            <a:ext cx="1553895" cy="324000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23618" y="4758968"/>
            <a:ext cx="1561206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000" b="0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gency FB"/>
                <a:ea typeface="Agency FB"/>
              </a:rPr>
              <a:t>PART 01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5289522" y="4815023"/>
            <a:ext cx="1553895" cy="324000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289522" y="4758968"/>
            <a:ext cx="1561206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000" b="0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gency FB"/>
                <a:ea typeface="Agency FB"/>
              </a:rPr>
              <a:t>PART 02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8676062" y="4815023"/>
            <a:ext cx="1553895" cy="324000"/>
          </a:xfrm>
          <a:prstGeom prst="roundRect">
            <a:avLst>
              <a:gd name="adj" fmla="val 50000"/>
            </a:avLst>
          </a:prstGeom>
          <a:solidFill>
            <a:srgbClr val="F0F0F0"/>
          </a:solidFill>
          <a:ln cap="flat" cmpd="sng">
            <a:prstDash val="solid"/>
          </a:ln>
        </p:spPr>
        <p:txBody>
          <a:bodyPr vert="horz" lIns="91440" tIns="45720" rIns="91440" bIns="4572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676062" y="4758968"/>
            <a:ext cx="1561206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000" b="0" i="0" u="none" baseline="0">
                <a:solidFill>
                  <a:srgbClr val="000000">
                    <a:lumMod val="85000"/>
                    <a:lumOff val="15000"/>
                  </a:srgbClr>
                </a:solidFill>
                <a:latin typeface="Agency FB"/>
                <a:ea typeface="Agency FB"/>
              </a:rPr>
              <a:t>PART 03</a:t>
            </a:r>
            <a:endParaRPr lang="en-US" sz="1100"/>
          </a:p>
        </p:txBody>
      </p:sp>
      <p:sp>
        <p:nvSpPr>
          <p:cNvPr id="18" name="AutoShape 18"/>
          <p:cNvSpPr/>
          <p:nvPr/>
        </p:nvSpPr>
        <p:spPr>
          <a:xfrm>
            <a:off x="933332" y="2525625"/>
            <a:ext cx="2858868" cy="41819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i="0" u="none" baseline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Imposible</a:t>
            </a:r>
            <a:r>
              <a:rPr lang="en-US" sz="16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de </a:t>
            </a:r>
            <a:r>
              <a:rPr lang="en-US" sz="1600" b="1" i="0" u="none" baseline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ignorar</a:t>
            </a:r>
            <a:endParaRPr lang="en-US" sz="16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9" name="AutoShape 19"/>
          <p:cNvSpPr/>
          <p:nvPr/>
        </p:nvSpPr>
        <p:spPr>
          <a:xfrm>
            <a:off x="4769959" y="2550055"/>
            <a:ext cx="2858868" cy="41819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Dificil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de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comparar</a:t>
            </a:r>
            <a:endParaRPr lang="en-US" sz="16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8105623" y="2550055"/>
            <a:ext cx="2858868" cy="7875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Que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rompiera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con lo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tradicional</a:t>
            </a:r>
            <a:endParaRPr lang="en-US" sz="16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B3066B1D-F004-20BE-2137-E0906CECF3F8}"/>
              </a:ext>
            </a:extLst>
          </p:cNvPr>
          <p:cNvSpPr/>
          <p:nvPr/>
        </p:nvSpPr>
        <p:spPr>
          <a:xfrm>
            <a:off x="401367" y="3216873"/>
            <a:ext cx="2858868" cy="41819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Sin dinero del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bolsillo</a:t>
            </a:r>
            <a:endParaRPr lang="en-US" sz="16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2" name="AutoShape 18">
            <a:extLst>
              <a:ext uri="{FF2B5EF4-FFF2-40B4-BE49-F238E27FC236}">
                <a16:creationId xmlns:a16="http://schemas.microsoft.com/office/drawing/2014/main" id="{C2B75458-2C35-C1B0-D4A2-073D59B3942E}"/>
              </a:ext>
            </a:extLst>
          </p:cNvPr>
          <p:cNvSpPr/>
          <p:nvPr/>
        </p:nvSpPr>
        <p:spPr>
          <a:xfrm>
            <a:off x="3792199" y="3226795"/>
            <a:ext cx="3904623" cy="7875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Sin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acumulacion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ni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compromiso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de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compras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o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ventas</a:t>
            </a:r>
            <a:r>
              <a:rPr 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de </a:t>
            </a:r>
            <a:r>
              <a:rPr lang="en-US" sz="16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producto</a:t>
            </a:r>
            <a:endParaRPr lang="en-US" sz="16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23" name="AutoShape 18">
            <a:extLst>
              <a:ext uri="{FF2B5EF4-FFF2-40B4-BE49-F238E27FC236}">
                <a16:creationId xmlns:a16="http://schemas.microsoft.com/office/drawing/2014/main" id="{A31E08F3-0318-DA20-5F29-D21FD632D0C2}"/>
              </a:ext>
            </a:extLst>
          </p:cNvPr>
          <p:cNvSpPr/>
          <p:nvPr/>
        </p:nvSpPr>
        <p:spPr>
          <a:xfrm>
            <a:off x="7628827" y="3226655"/>
            <a:ext cx="3904623" cy="41819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algn="ctr">
              <a:lnSpc>
                <a:spcPct val="150000"/>
              </a:lnSpc>
            </a:pPr>
            <a:r>
              <a:rPr lang="en-US" sz="16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Aun </a:t>
            </a:r>
            <a:r>
              <a:rPr lang="en-US" sz="1600" b="1" i="0" u="none" baseline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asi</a:t>
            </a:r>
            <a:r>
              <a:rPr lang="en-US" sz="16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i="0" u="none" baseline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puedas</a:t>
            </a:r>
            <a:r>
              <a:rPr lang="en-US" sz="16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sz="1600" b="1" i="0" u="none" baseline="0" dirty="0" err="1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ganar</a:t>
            </a:r>
            <a:r>
              <a:rPr lang="en-US" sz="16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dinero</a:t>
            </a:r>
          </a:p>
        </p:txBody>
      </p:sp>
      <p:sp>
        <p:nvSpPr>
          <p:cNvPr id="24" name="AutoShape 18">
            <a:extLst>
              <a:ext uri="{FF2B5EF4-FFF2-40B4-BE49-F238E27FC236}">
                <a16:creationId xmlns:a16="http://schemas.microsoft.com/office/drawing/2014/main" id="{D195EA77-18A9-DB7D-CBAF-2801AAEACCDB}"/>
              </a:ext>
            </a:extLst>
          </p:cNvPr>
          <p:cNvSpPr/>
          <p:nvPr/>
        </p:nvSpPr>
        <p:spPr>
          <a:xfrm>
            <a:off x="3636362" y="4043649"/>
            <a:ext cx="4440686" cy="5873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u="none" baseline="0" dirty="0">
                <a:solidFill>
                  <a:srgbClr val="000000">
                    <a:lumMod val="95000"/>
                    <a:lumOff val="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s-ES" sz="2400" b="1" dirty="0"/>
              <a:t>¿A quién le gusta la idea?</a:t>
            </a:r>
            <a:endParaRPr lang="en-US" sz="2400" b="1" i="0" u="none" baseline="0" dirty="0">
              <a:solidFill>
                <a:srgbClr val="000000">
                  <a:lumMod val="95000"/>
                  <a:lumOff val="5000"/>
                </a:srgb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5">
            <a:extLst>
              <a:ext uri="{FF2B5EF4-FFF2-40B4-BE49-F238E27FC236}">
                <a16:creationId xmlns:a16="http://schemas.microsoft.com/office/drawing/2014/main" id="{2507A2BF-9133-B631-BD6C-2181415E5F78}"/>
              </a:ext>
            </a:extLst>
          </p:cNvPr>
          <p:cNvSpPr/>
          <p:nvPr/>
        </p:nvSpPr>
        <p:spPr>
          <a:xfrm rot="20625691">
            <a:off x="198774" y="573693"/>
            <a:ext cx="2844043" cy="2426247"/>
          </a:xfrm>
          <a:custGeom>
            <a:avLst/>
            <a:gdLst/>
            <a:ahLst/>
            <a:cxnLst/>
            <a:rect l="l" t="t" r="r" b="b"/>
            <a:pathLst>
              <a:path w="3352800" h="1767848">
                <a:moveTo>
                  <a:pt x="0" y="899160"/>
                </a:moveTo>
                <a:cubicBezTo>
                  <a:pt x="0" y="604520"/>
                  <a:pt x="1117600" y="0"/>
                  <a:pt x="1676400" y="0"/>
                </a:cubicBezTo>
                <a:cubicBezTo>
                  <a:pt x="2235200" y="0"/>
                  <a:pt x="3352800" y="604520"/>
                  <a:pt x="3352800" y="899160"/>
                </a:cubicBezTo>
                <a:cubicBezTo>
                  <a:pt x="3352800" y="1193800"/>
                  <a:pt x="2230120" y="1765300"/>
                  <a:pt x="1676400" y="1767840"/>
                </a:cubicBezTo>
                <a:cubicBezTo>
                  <a:pt x="1122680" y="1770380"/>
                  <a:pt x="0" y="1193800"/>
                  <a:pt x="0" y="899160"/>
                </a:cubicBezTo>
                <a:close/>
              </a:path>
            </a:pathLst>
          </a:custGeom>
          <a:gradFill>
            <a:gsLst>
              <a:gs pos="0">
                <a:srgbClr val="584CE0"/>
              </a:gs>
              <a:gs pos="100000">
                <a:srgbClr val="EE37E9"/>
              </a:gs>
            </a:gsLst>
            <a:lin ang="108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 dirty="0"/>
          </a:p>
        </p:txBody>
      </p:sp>
      <p:sp>
        <p:nvSpPr>
          <p:cNvPr id="120" name="Freeform 6">
            <a:extLst>
              <a:ext uri="{FF2B5EF4-FFF2-40B4-BE49-F238E27FC236}">
                <a16:creationId xmlns:a16="http://schemas.microsoft.com/office/drawing/2014/main" id="{BA4FC9CD-B64F-4CFB-7124-2161D53C2843}"/>
              </a:ext>
            </a:extLst>
          </p:cNvPr>
          <p:cNvSpPr/>
          <p:nvPr/>
        </p:nvSpPr>
        <p:spPr>
          <a:xfrm>
            <a:off x="6923574" y="3425149"/>
            <a:ext cx="4948410" cy="3145575"/>
          </a:xfrm>
          <a:custGeom>
            <a:avLst/>
            <a:gdLst/>
            <a:ahLst/>
            <a:cxnLst/>
            <a:rect l="l" t="t" r="r" b="b"/>
            <a:pathLst>
              <a:path w="5141928" h="4415739">
                <a:moveTo>
                  <a:pt x="1743408" y="1737379"/>
                </a:moveTo>
                <a:cubicBezTo>
                  <a:pt x="2307288" y="1153179"/>
                  <a:pt x="2853388" y="5099"/>
                  <a:pt x="3419808" y="19"/>
                </a:cubicBezTo>
                <a:cubicBezTo>
                  <a:pt x="3986228" y="-5061"/>
                  <a:pt x="5141928" y="982999"/>
                  <a:pt x="5141928" y="1706899"/>
                </a:cubicBezTo>
                <a:cubicBezTo>
                  <a:pt x="5141928" y="2430799"/>
                  <a:pt x="4270708" y="4043699"/>
                  <a:pt x="3419808" y="4343419"/>
                </a:cubicBezTo>
                <a:cubicBezTo>
                  <a:pt x="2568908" y="4643139"/>
                  <a:pt x="318468" y="3942099"/>
                  <a:pt x="36528" y="3505219"/>
                </a:cubicBezTo>
                <a:cubicBezTo>
                  <a:pt x="-245412" y="3068339"/>
                  <a:pt x="1179528" y="2321579"/>
                  <a:pt x="1743408" y="173737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38000">
                <a:srgbClr val="FE934B"/>
              </a:gs>
              <a:gs pos="71000">
                <a:srgbClr val="F3C053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121" name="Freeform 7">
            <a:extLst>
              <a:ext uri="{FF2B5EF4-FFF2-40B4-BE49-F238E27FC236}">
                <a16:creationId xmlns:a16="http://schemas.microsoft.com/office/drawing/2014/main" id="{1C0BFECE-05C9-1402-ACE6-ED7797E47786}"/>
              </a:ext>
            </a:extLst>
          </p:cNvPr>
          <p:cNvSpPr/>
          <p:nvPr/>
        </p:nvSpPr>
        <p:spPr>
          <a:xfrm>
            <a:off x="7968672" y="139810"/>
            <a:ext cx="3709163" cy="2743228"/>
          </a:xfrm>
          <a:custGeom>
            <a:avLst/>
            <a:gdLst/>
            <a:ahLst/>
            <a:cxnLst/>
            <a:rect l="l" t="t" r="r" b="b"/>
            <a:pathLst>
              <a:path w="5501899" h="4069103">
                <a:moveTo>
                  <a:pt x="203989" y="2575574"/>
                </a:moveTo>
                <a:cubicBezTo>
                  <a:pt x="485929" y="2286014"/>
                  <a:pt x="1349529" y="2151394"/>
                  <a:pt x="1910869" y="1722134"/>
                </a:cubicBezTo>
                <a:cubicBezTo>
                  <a:pt x="2472209" y="1292874"/>
                  <a:pt x="3008149" y="-5066"/>
                  <a:pt x="3572029" y="14"/>
                </a:cubicBezTo>
                <a:cubicBezTo>
                  <a:pt x="4135909" y="5094"/>
                  <a:pt x="5009669" y="1176034"/>
                  <a:pt x="5294149" y="1752614"/>
                </a:cubicBezTo>
                <a:cubicBezTo>
                  <a:pt x="5578629" y="2329194"/>
                  <a:pt x="5568469" y="3073414"/>
                  <a:pt x="5278909" y="3459494"/>
                </a:cubicBezTo>
                <a:cubicBezTo>
                  <a:pt x="4989349" y="3845574"/>
                  <a:pt x="4123209" y="4066554"/>
                  <a:pt x="3556789" y="4069094"/>
                </a:cubicBezTo>
                <a:cubicBezTo>
                  <a:pt x="2990369" y="4071634"/>
                  <a:pt x="2436649" y="3576334"/>
                  <a:pt x="1880389" y="3474734"/>
                </a:cubicBezTo>
                <a:cubicBezTo>
                  <a:pt x="1324129" y="3373134"/>
                  <a:pt x="501169" y="3606814"/>
                  <a:pt x="219229" y="3459494"/>
                </a:cubicBezTo>
                <a:cubicBezTo>
                  <a:pt x="-62711" y="3312174"/>
                  <a:pt x="-77951" y="2865134"/>
                  <a:pt x="203989" y="2575574"/>
                </a:cubicBezTo>
                <a:close/>
              </a:path>
            </a:pathLst>
          </a:custGeom>
          <a:gradFill>
            <a:gsLst>
              <a:gs pos="13000">
                <a:srgbClr val="F3C053"/>
              </a:gs>
              <a:gs pos="88000">
                <a:srgbClr val="EE37E9"/>
              </a:gs>
            </a:gsLst>
            <a:lin ang="8100000"/>
          </a:gradFill>
          <a:ln cap="flat" cmpd="sng">
            <a:prstDash val="solid"/>
          </a:ln>
          <a:effectLst>
            <a:outerShdw blurRad="647700" sx="102000" sy="102000" algn="ctr" rotWithShape="0">
              <a:srgbClr val="000000">
                <a:alpha val="18000"/>
              </a:srgbClr>
            </a:outerShdw>
          </a:effectLst>
        </p:spPr>
        <p:txBody>
          <a:bodyPr vert="horz" lIns="91440" tIns="45720" rIns="91440" bIns="4572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E06D4-0FDF-A4D5-AFC1-EA605A4F9D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5687" y="1323700"/>
            <a:ext cx="1991626" cy="19916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" name="Graphic 121" descr="Dollar with solid fill">
            <a:extLst>
              <a:ext uri="{FF2B5EF4-FFF2-40B4-BE49-F238E27FC236}">
                <a16:creationId xmlns:a16="http://schemas.microsoft.com/office/drawing/2014/main" id="{0B9CB4B3-E9C7-DE5B-425C-D8B8E3C5F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255" y="5462966"/>
            <a:ext cx="1014868" cy="1014868"/>
          </a:xfrm>
          <a:prstGeom prst="rect">
            <a:avLst/>
          </a:prstGeom>
        </p:spPr>
      </p:pic>
      <p:pic>
        <p:nvPicPr>
          <p:cNvPr id="123" name="Graphic 122" descr="Chevron arrows with solid fill">
            <a:extLst>
              <a:ext uri="{FF2B5EF4-FFF2-40B4-BE49-F238E27FC236}">
                <a16:creationId xmlns:a16="http://schemas.microsoft.com/office/drawing/2014/main" id="{59E8E72E-AC94-51E5-8F62-0651DAEBD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729632" y="5273570"/>
            <a:ext cx="744893" cy="627995"/>
          </a:xfrm>
          <a:prstGeom prst="rect">
            <a:avLst/>
          </a:prstGeom>
        </p:spPr>
      </p:pic>
      <p:pic>
        <p:nvPicPr>
          <p:cNvPr id="124" name="Graphic 123" descr="Chevron arrows with solid fill">
            <a:extLst>
              <a:ext uri="{FF2B5EF4-FFF2-40B4-BE49-F238E27FC236}">
                <a16:creationId xmlns:a16="http://schemas.microsoft.com/office/drawing/2014/main" id="{8139236D-5676-C836-FB9A-8ECEC288A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873239" y="5716860"/>
            <a:ext cx="744893" cy="627995"/>
          </a:xfrm>
          <a:prstGeom prst="rect">
            <a:avLst/>
          </a:prstGeom>
        </p:spPr>
      </p:pic>
      <p:pic>
        <p:nvPicPr>
          <p:cNvPr id="125" name="Graphic 124" descr="Chevron arrows with solid fill">
            <a:extLst>
              <a:ext uri="{FF2B5EF4-FFF2-40B4-BE49-F238E27FC236}">
                <a16:creationId xmlns:a16="http://schemas.microsoft.com/office/drawing/2014/main" id="{81C6CD1F-4F4E-8751-5929-ED1ECA158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1328948" y="5008034"/>
            <a:ext cx="744893" cy="627995"/>
          </a:xfrm>
          <a:prstGeom prst="rect">
            <a:avLst/>
          </a:prstGeom>
        </p:spPr>
      </p:pic>
      <p:pic>
        <p:nvPicPr>
          <p:cNvPr id="126" name="Graphic 125" descr="Chevron arrows with solid fill">
            <a:extLst>
              <a:ext uri="{FF2B5EF4-FFF2-40B4-BE49-F238E27FC236}">
                <a16:creationId xmlns:a16="http://schemas.microsoft.com/office/drawing/2014/main" id="{F60E8231-E7A5-B972-B794-70F1F66E0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1470782" y="5441187"/>
            <a:ext cx="744893" cy="627995"/>
          </a:xfrm>
          <a:prstGeom prst="rect">
            <a:avLst/>
          </a:prstGeom>
        </p:spPr>
      </p:pic>
      <p:pic>
        <p:nvPicPr>
          <p:cNvPr id="127" name="Graphic 126" descr="Dollar with solid fill">
            <a:extLst>
              <a:ext uri="{FF2B5EF4-FFF2-40B4-BE49-F238E27FC236}">
                <a16:creationId xmlns:a16="http://schemas.microsoft.com/office/drawing/2014/main" id="{9A241869-E6B8-0C13-859B-DD620F4F6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0299" y="5465900"/>
            <a:ext cx="1014868" cy="1014868"/>
          </a:xfrm>
          <a:prstGeom prst="rect">
            <a:avLst/>
          </a:prstGeom>
        </p:spPr>
      </p:pic>
      <p:pic>
        <p:nvPicPr>
          <p:cNvPr id="128" name="Graphic 127" descr="Chevron arrows with solid fill">
            <a:extLst>
              <a:ext uri="{FF2B5EF4-FFF2-40B4-BE49-F238E27FC236}">
                <a16:creationId xmlns:a16="http://schemas.microsoft.com/office/drawing/2014/main" id="{A0F029BE-1741-01FD-85C6-03AA9E820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2992186" y="5276504"/>
            <a:ext cx="744893" cy="627995"/>
          </a:xfrm>
          <a:prstGeom prst="rect">
            <a:avLst/>
          </a:prstGeom>
        </p:spPr>
      </p:pic>
      <p:pic>
        <p:nvPicPr>
          <p:cNvPr id="129" name="Graphic 128" descr="Chevron arrows with solid fill">
            <a:extLst>
              <a:ext uri="{FF2B5EF4-FFF2-40B4-BE49-F238E27FC236}">
                <a16:creationId xmlns:a16="http://schemas.microsoft.com/office/drawing/2014/main" id="{DB364678-1C40-B97D-23DF-50064201DC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3135793" y="5719794"/>
            <a:ext cx="744893" cy="627995"/>
          </a:xfrm>
          <a:prstGeom prst="rect">
            <a:avLst/>
          </a:prstGeom>
        </p:spPr>
      </p:pic>
      <p:pic>
        <p:nvPicPr>
          <p:cNvPr id="130" name="Graphic 129" descr="Chevron arrows with solid fill">
            <a:extLst>
              <a:ext uri="{FF2B5EF4-FFF2-40B4-BE49-F238E27FC236}">
                <a16:creationId xmlns:a16="http://schemas.microsoft.com/office/drawing/2014/main" id="{5D65ADAC-6C2B-4774-63A7-68BCB7FAD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3591502" y="5010968"/>
            <a:ext cx="744893" cy="627995"/>
          </a:xfrm>
          <a:prstGeom prst="rect">
            <a:avLst/>
          </a:prstGeom>
        </p:spPr>
      </p:pic>
      <p:pic>
        <p:nvPicPr>
          <p:cNvPr id="131" name="Graphic 130" descr="Chevron arrows with solid fill">
            <a:extLst>
              <a:ext uri="{FF2B5EF4-FFF2-40B4-BE49-F238E27FC236}">
                <a16:creationId xmlns:a16="http://schemas.microsoft.com/office/drawing/2014/main" id="{FC97B84F-97FB-6644-C9E0-C4F8FE19D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3733336" y="5444121"/>
            <a:ext cx="744893" cy="627995"/>
          </a:xfrm>
          <a:prstGeom prst="rect">
            <a:avLst/>
          </a:prstGeom>
        </p:spPr>
      </p:pic>
      <p:pic>
        <p:nvPicPr>
          <p:cNvPr id="132" name="Graphic 131" descr="Dollar with solid fill">
            <a:extLst>
              <a:ext uri="{FF2B5EF4-FFF2-40B4-BE49-F238E27FC236}">
                <a16:creationId xmlns:a16="http://schemas.microsoft.com/office/drawing/2014/main" id="{18EB6D87-2F37-0B6A-6D9A-E593DC70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1143" y="5465901"/>
            <a:ext cx="1014868" cy="1014868"/>
          </a:xfrm>
          <a:prstGeom prst="rect">
            <a:avLst/>
          </a:prstGeom>
        </p:spPr>
      </p:pic>
      <p:pic>
        <p:nvPicPr>
          <p:cNvPr id="133" name="Graphic 132" descr="Chevron arrows with solid fill">
            <a:extLst>
              <a:ext uri="{FF2B5EF4-FFF2-40B4-BE49-F238E27FC236}">
                <a16:creationId xmlns:a16="http://schemas.microsoft.com/office/drawing/2014/main" id="{00ECB05F-64CA-F451-DB45-D542DE2CD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5243030" y="5276505"/>
            <a:ext cx="744893" cy="627995"/>
          </a:xfrm>
          <a:prstGeom prst="rect">
            <a:avLst/>
          </a:prstGeom>
        </p:spPr>
      </p:pic>
      <p:pic>
        <p:nvPicPr>
          <p:cNvPr id="134" name="Graphic 133" descr="Chevron arrows with solid fill">
            <a:extLst>
              <a:ext uri="{FF2B5EF4-FFF2-40B4-BE49-F238E27FC236}">
                <a16:creationId xmlns:a16="http://schemas.microsoft.com/office/drawing/2014/main" id="{C1C2CBB9-4B51-152D-BEF1-7B0872F51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5386637" y="5719795"/>
            <a:ext cx="744893" cy="627995"/>
          </a:xfrm>
          <a:prstGeom prst="rect">
            <a:avLst/>
          </a:prstGeom>
        </p:spPr>
      </p:pic>
      <p:pic>
        <p:nvPicPr>
          <p:cNvPr id="135" name="Graphic 134" descr="Chevron arrows with solid fill">
            <a:extLst>
              <a:ext uri="{FF2B5EF4-FFF2-40B4-BE49-F238E27FC236}">
                <a16:creationId xmlns:a16="http://schemas.microsoft.com/office/drawing/2014/main" id="{55E0D5C2-9E87-8AC0-418E-6C1922881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5842346" y="5010969"/>
            <a:ext cx="744893" cy="627995"/>
          </a:xfrm>
          <a:prstGeom prst="rect">
            <a:avLst/>
          </a:prstGeom>
        </p:spPr>
      </p:pic>
      <p:pic>
        <p:nvPicPr>
          <p:cNvPr id="136" name="Graphic 135" descr="Chevron arrows with solid fill">
            <a:extLst>
              <a:ext uri="{FF2B5EF4-FFF2-40B4-BE49-F238E27FC236}">
                <a16:creationId xmlns:a16="http://schemas.microsoft.com/office/drawing/2014/main" id="{F547ABA5-303C-C161-BBA4-953DC4E29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13841">
            <a:off x="5984180" y="5444122"/>
            <a:ext cx="744893" cy="627995"/>
          </a:xfrm>
          <a:prstGeom prst="rect">
            <a:avLst/>
          </a:prstGeom>
        </p:spPr>
      </p:pic>
      <p:pic>
        <p:nvPicPr>
          <p:cNvPr id="137" name="Picture 136" descr="A beach chairs and umbrella on an island with palm trees&#10;&#10;Description automatically generated">
            <a:extLst>
              <a:ext uri="{FF2B5EF4-FFF2-40B4-BE49-F238E27FC236}">
                <a16:creationId xmlns:a16="http://schemas.microsoft.com/office/drawing/2014/main" id="{239C6A6B-AF19-3BBC-93D7-AC41811A2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1405" y="4942808"/>
            <a:ext cx="811999" cy="563557"/>
          </a:xfrm>
          <a:prstGeom prst="rect">
            <a:avLst/>
          </a:prstGeom>
        </p:spPr>
      </p:pic>
      <p:pic>
        <p:nvPicPr>
          <p:cNvPr id="138" name="Picture 137" descr="A beach chairs and umbrella on an island with palm trees&#10;&#10;Description automatically generated">
            <a:extLst>
              <a:ext uri="{FF2B5EF4-FFF2-40B4-BE49-F238E27FC236}">
                <a16:creationId xmlns:a16="http://schemas.microsoft.com/office/drawing/2014/main" id="{33FE751B-0DB5-AB24-BE18-4FF2CAE56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1402" y="4885422"/>
            <a:ext cx="811999" cy="563557"/>
          </a:xfrm>
          <a:prstGeom prst="rect">
            <a:avLst/>
          </a:prstGeom>
        </p:spPr>
      </p:pic>
      <p:sp>
        <p:nvSpPr>
          <p:cNvPr id="14" name="AutoShape 35">
            <a:extLst>
              <a:ext uri="{FF2B5EF4-FFF2-40B4-BE49-F238E27FC236}">
                <a16:creationId xmlns:a16="http://schemas.microsoft.com/office/drawing/2014/main" id="{FFD4DD4E-6B05-1566-371F-6A6FFA3EA5EF}"/>
              </a:ext>
            </a:extLst>
          </p:cNvPr>
          <p:cNvSpPr/>
          <p:nvPr/>
        </p:nvSpPr>
        <p:spPr>
          <a:xfrm>
            <a:off x="3170642" y="26652"/>
            <a:ext cx="8321026" cy="977512"/>
          </a:xfrm>
          <a:prstGeom prst="rect">
            <a:avLst/>
          </a:prstGeom>
        </p:spPr>
        <p:txBody>
          <a:bodyPr vert="horz" wrap="square" lIns="0" tIns="0" rIns="0" bIns="0" anchor="b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en-US" altLang="zh-CN" sz="4800" b="1" dirty="0" err="1">
                <a:solidFill>
                  <a:srgbClr val="FF0000"/>
                </a:solidFill>
                <a:latin typeface="微软雅黑"/>
                <a:ea typeface="微软雅黑"/>
              </a:rPr>
              <a:t>Pres</a:t>
            </a:r>
            <a:r>
              <a:rPr lang="en-US" altLang="zh-CN" sz="4800" b="1" dirty="0" err="1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ent</a:t>
            </a:r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ado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por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: </a:t>
            </a:r>
            <a:r>
              <a:rPr lang="en-US" altLang="zh-CN" sz="4800" b="1" dirty="0">
                <a:solidFill>
                  <a:schemeClr val="accent1"/>
                </a:solidFill>
                <a:latin typeface="微软雅黑"/>
                <a:ea typeface="微软雅黑"/>
              </a:rPr>
              <a:t> </a:t>
            </a:r>
            <a:endParaRPr lang="zh-CN" altLang="en-US" sz="4800" b="1" i="0" u="none" baseline="0" dirty="0"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FB69E7-FB74-D9B7-6BC0-4358A55CB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970" y="2156620"/>
            <a:ext cx="6372225" cy="3552825"/>
          </a:xfrm>
          <a:prstGeom prst="rect">
            <a:avLst/>
          </a:prstGeom>
          <a:effectLst>
            <a:glow rad="50800">
              <a:schemeClr val="bg2">
                <a:lumMod val="50000"/>
                <a:alpha val="90000"/>
              </a:schemeClr>
            </a:glo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6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LG New Presentation</Template>
  <TotalTime>0</TotalTime>
  <Words>1057</Words>
  <Application>Microsoft Office PowerPoint</Application>
  <PresentationFormat>Widescreen</PresentationFormat>
  <Paragraphs>210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Microsoft YaHei</vt:lpstr>
      <vt:lpstr>Microsoft YaHei</vt:lpstr>
      <vt:lpstr>Agency FB</vt:lpstr>
      <vt:lpstr>Aptos</vt:lpstr>
      <vt:lpstr>Arial</vt:lpstr>
      <vt:lpstr>Calibri</vt:lpstr>
      <vt:lpstr>Neue Haas Grotesk Text Pro</vt:lpstr>
      <vt:lpstr>Office Theme</vt:lpstr>
      <vt:lpstr>自定义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Edilberto Partida</dc:creator>
  <cp:lastModifiedBy>Edilberto Partida</cp:lastModifiedBy>
  <cp:revision>1</cp:revision>
  <dcterms:created xsi:type="dcterms:W3CDTF">2025-12-14T06:05:40Z</dcterms:created>
  <dcterms:modified xsi:type="dcterms:W3CDTF">2025-12-14T06:06:22Z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AIGC">
    <vt:lpwstr>{"ContentPropagator":"文多多","Label":"1","ReservedCode1":"1765601196684","ProduceID":"wenduoduo-pptx-1765601196684","ReservedCode2":"1765601196684","PropagateID":"wenduoduo-pptx1765601196684","ContentProducer":"文多多"}</vt:lpwstr>
  </property>
</Properties>
</file>